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Book1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Sheet2!$A$2:$B$2</c:f>
              <c:strCache>
                <c:ptCount val="2"/>
                <c:pt idx="0">
                  <c:v>Karthick</c:v>
                </c:pt>
                <c:pt idx="1">
                  <c:v>Project Leader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Sheet2!$C$2</c:f>
              <c:numCache>
                <c:formatCode>General</c:formatCode>
                <c:ptCount val="1"/>
                <c:pt idx="0">
                  <c:v>30000.0</c:v>
                </c:pt>
              </c:numCache>
            </c:numRef>
          </c:val>
        </c:ser>
        <c:ser>
          <c:idx val="1"/>
          <c:order val="1"/>
          <c:tx>
            <c:strRef>
              <c:f>Sheet2!$A$3:$B$3</c:f>
              <c:strCache>
                <c:ptCount val="2"/>
                <c:pt idx="0">
                  <c:v>Manoj</c:v>
                </c:pt>
                <c:pt idx="1">
                  <c:v>Engineer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Sheet2!$C$3</c:f>
              <c:numCache>
                <c:formatCode>General</c:formatCode>
                <c:ptCount val="1"/>
                <c:pt idx="0">
                  <c:v>45000.0</c:v>
                </c:pt>
              </c:numCache>
            </c:numRef>
          </c:val>
        </c:ser>
        <c:ser>
          <c:idx val="2"/>
          <c:order val="2"/>
          <c:tx>
            <c:strRef>
              <c:f>Sheet2!$A$4:$B$4</c:f>
              <c:strCache>
                <c:ptCount val="2"/>
                <c:pt idx="0">
                  <c:v>Muthu</c:v>
                </c:pt>
                <c:pt idx="1">
                  <c:v>Training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Sheet2!$C$4</c:f>
              <c:numCache>
                <c:formatCode>General</c:formatCode>
                <c:ptCount val="1"/>
                <c:pt idx="0">
                  <c:v>10000.0</c:v>
                </c:pt>
              </c:numCache>
            </c:numRef>
          </c:val>
        </c:ser>
        <c:ser>
          <c:idx val="3"/>
          <c:order val="3"/>
          <c:tx>
            <c:strRef>
              <c:f>Sheet2!$A$5:$B$5</c:f>
              <c:strCache>
                <c:ptCount val="2"/>
                <c:pt idx="0">
                  <c:v>Nivetha</c:v>
                </c:pt>
                <c:pt idx="1">
                  <c:v>Marketing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Sheet2!$C$5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4"/>
          <c:order val="4"/>
          <c:tx>
            <c:strRef>
              <c:f>Sheet2!$A$6:$B$6</c:f>
              <c:strCache>
                <c:ptCount val="2"/>
                <c:pt idx="0">
                  <c:v>Harini </c:v>
                </c:pt>
                <c:pt idx="1">
                  <c:v>Sales Excutive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Sheet2!$C$6</c:f>
              <c:numCache>
                <c:formatCode>General</c:formatCode>
                <c:ptCount val="1"/>
                <c:pt idx="0">
                  <c:v>22000.0</c:v>
                </c:pt>
              </c:numCache>
            </c:numRef>
          </c:val>
        </c:ser>
        <c:ser>
          <c:idx val="5"/>
          <c:order val="5"/>
          <c:tx>
            <c:strRef>
              <c:f>Sheet2!$A$7:$B$7</c:f>
              <c:strCache>
                <c:ptCount val="2"/>
                <c:pt idx="0">
                  <c:v>Amala </c:v>
                </c:pt>
                <c:pt idx="1">
                  <c:v>Accouting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Sheet2!$C$7</c:f>
              <c:numCache>
                <c:formatCode>General</c:formatCode>
                <c:ptCount val="1"/>
                <c:pt idx="0">
                  <c:v>12000.0</c:v>
                </c:pt>
              </c:numCache>
            </c:numRef>
          </c:val>
        </c:ser>
        <c:ser>
          <c:idx val="6"/>
          <c:order val="6"/>
          <c:tx>
            <c:strRef>
              <c:f>Sheet2!$A$8:$B$8</c:f>
              <c:strCache>
                <c:ptCount val="2"/>
                <c:pt idx="0">
                  <c:v>Akash</c:v>
                </c:pt>
                <c:pt idx="1">
                  <c:v>HR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Sheet2!$C$8</c:f>
              <c:numCache>
                <c:formatCode>General</c:formatCode>
                <c:ptCount val="1"/>
                <c:pt idx="0">
                  <c:v>25000.0</c:v>
                </c:pt>
              </c:numCache>
            </c:numRef>
          </c:val>
        </c:ser>
        <c:ser>
          <c:idx val="7"/>
          <c:order val="7"/>
          <c:tx>
            <c:strRef>
              <c:f>Sheet2!$A$9:$B$9</c:f>
              <c:strCache>
                <c:ptCount val="2"/>
                <c:pt idx="0">
                  <c:v>Vijaya</c:v>
                </c:pt>
                <c:pt idx="1">
                  <c:v>Search analysis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Sheet2!$C$9</c:f>
              <c:numCache>
                <c:formatCode>General</c:formatCode>
                <c:ptCount val="1"/>
                <c:pt idx="0">
                  <c:v>35000.0</c:v>
                </c:pt>
              </c:numCache>
            </c:numRef>
          </c:val>
        </c:ser>
        <c:ser>
          <c:idx val="8"/>
          <c:order val="8"/>
          <c:tx>
            <c:strRef>
              <c:f>Sheet2!$A$10:$B$10</c:f>
              <c:strCache>
                <c:ptCount val="2"/>
                <c:pt idx="0">
                  <c:v>Keerthana</c:v>
                </c:pt>
                <c:pt idx="1">
                  <c:v>manager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Sheet2!$C$10</c:f>
              <c:numCache>
                <c:formatCode>General</c:formatCode>
                <c:ptCount val="1"/>
                <c:pt idx="0">
                  <c:v>60000.0</c:v>
                </c:pt>
              </c:numCache>
            </c:numRef>
          </c:val>
        </c:ser>
        <c:ser>
          <c:idx val="9"/>
          <c:order val="9"/>
          <c:tx>
            <c:strRef>
              <c:f>Sheet2!$A$11:$B$11</c:f>
              <c:strCache>
                <c:ptCount val="2"/>
                <c:pt idx="0">
                  <c:v>Kalidas</c:v>
                </c:pt>
                <c:pt idx="1">
                  <c:v>auditor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Sheet2!$C$1</c:f>
              <c:strCache>
                <c:ptCount val="1"/>
                <c:pt idx="0">
                  <c:v>salary</c:v>
                </c:pt>
              </c:strCache>
            </c:strRef>
          </c:cat>
          <c:val>
            <c:numRef>
              <c:f>Sheet2!$C$11</c:f>
              <c:numCache>
                <c:formatCode>General</c:formatCode>
                <c:ptCount val="1"/>
                <c:pt idx="0">
                  <c:v>75000.0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22030992"/>
        <c:axId val="722032792"/>
      </c:barChart>
      <c:catAx>
        <c:axId val="722030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2792"/>
        <c:crosses val="autoZero"/>
        <c:auto val="1"/>
        <c:lblAlgn val="ctr"/>
        <c:lblOffset val="100"/>
        <c:noMultiLvlLbl val="0"/>
      </c:catAx>
      <c:valAx>
        <c:axId val="722032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030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7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8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90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1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67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  <p:sp>
        <p:nvSpPr>
          <p:cNvPr id="1048681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2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7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8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4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1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1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7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21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1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3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926F81-24BF-4693-8B70-ADB4BABC551B}" type="datetimeFigureOut">
              <a:rPr lang="en-US" smtClean="0"/>
              <a:t>30-Aug-24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C691081-3274-41C4-A8D4-8670C25BFFD7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1" y="0"/>
            <a:ext cx="2851515" cy="6858000"/>
          </a:xfrm>
          <a:prstGeom prst="rect"/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grpSp>
        <p:nvGrpSpPr>
          <p:cNvPr id="32" name="Group 11"/>
          <p:cNvGrpSpPr>
            <a:grpSpLocks noMove="1" noResize="1" noRot="1" noGrp="1" noChangeAspect="1"/>
          </p:cNvGrpSpPr>
          <p:nvPr/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04861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1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grpSp>
        <p:nvGrpSpPr>
          <p:cNvPr id="33" name="Group 25"/>
          <p:cNvGrpSpPr>
            <a:grpSpLocks noMove="1" noResize="1" noRot="1" noGrp="1" noChangeAspect="1"/>
          </p:cNvGrpSpPr>
          <p:nvPr/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1048626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7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8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29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0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1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2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3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4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5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6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8637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48638" name="Freeform 11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sp>
        <p:nvSpPr>
          <p:cNvPr id="1048639" name="TextBox 3"/>
          <p:cNvSpPr txBox="1"/>
          <p:nvPr/>
        </p:nvSpPr>
        <p:spPr>
          <a:xfrm>
            <a:off x="5042920" y="497"/>
            <a:ext cx="5786567" cy="9296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800" lang="en-US">
                <a:latin typeface="Calibri" panose="020F0502020204030204" pitchFamily="34" charset="0"/>
                <a:cs typeface="Calibri" panose="020F0502020204030204" pitchFamily="34" charset="0"/>
              </a:rPr>
              <a:t>Employee Data Analysis using  Excel</a:t>
            </a:r>
          </a:p>
        </p:txBody>
      </p:sp>
      <p:sp>
        <p:nvSpPr>
          <p:cNvPr id="1048777" name=""/>
          <p:cNvSpPr txBox="1"/>
          <p:nvPr/>
        </p:nvSpPr>
        <p:spPr>
          <a:xfrm>
            <a:off x="4096000" y="3219450"/>
            <a:ext cx="8035370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NAME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INBADHARANI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NUMBER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1</a:t>
            </a:r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4</a:t>
            </a:r>
            <a:r>
              <a:rPr sz="2800" lang="en-US">
                <a:solidFill>
                  <a:srgbClr val="000000"/>
                </a:solidFill>
              </a:rPr>
              <a:t>8</a:t>
            </a:r>
            <a:r>
              <a:rPr sz="2800" lang="en-US">
                <a:solidFill>
                  <a:srgbClr val="000000"/>
                </a:solidFill>
              </a:rPr>
              <a:t>4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C193F868C135EA1971745A91A4CF8ED8</a:t>
            </a:r>
            <a:r>
              <a:rPr sz="2800" lang="en-US">
                <a:solidFill>
                  <a:srgbClr val="000000"/>
                </a:solidFill>
              </a:rPr>
              <a:t>D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ARTMENT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EGE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ORE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COLLEGE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ARTS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AND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SCIENCE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 AND DISCUSSION</a:t>
            </a:r>
          </a:p>
        </p:txBody>
      </p:sp>
      <p:graphicFrame>
        <p:nvGraphicFramePr>
          <p:cNvPr id="419430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104866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analysis highlights opportunities for cost savings and better employee management. that can guide HR policies and operational improvements,</a:t>
            </a:r>
            <a:r>
              <a:rPr dirty="0" sz="2100" lang="en-US">
                <a:solidFill>
                  <a:schemeClr val="tx1"/>
                </a:solidFill>
              </a:rPr>
              <a:t> </a:t>
            </a: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Continuously update and analyze employee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PROJECT TITLE</a:t>
            </a:r>
            <a:br>
              <a:rPr b="1" dirty="0" sz="3600" lang="en-US"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30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Comprehensive Analysis &amp; Insights Into Employee Data</a:t>
            </a:r>
            <a:endParaRPr dirty="0" sz="3000"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1. Problem Statement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2. project Overview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3. End Users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4. Our Solution and Proposition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5. Dataset Description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6. modelling Approach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7. Result and Discussion</a:t>
            </a:r>
          </a:p>
          <a:p>
            <a:pPr indent="0" marL="0">
              <a:buNone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8.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and interpret the given employee data to address key challenges and opportunities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understand an employee data for optimizing HR and operational strategies.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 the need for better insights into employee roles, compensation, and distribution to improve organizational effectiveness.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OVERVIEW</a:t>
            </a:r>
            <a:br>
              <a:rPr dirty="0" sz="36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dirty="0"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Evaluate employee data to provide actionable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Enhance decision-making processes regarding hiring, location, and employee management.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Analyze employee demographics, roles, salaries, and work locations.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 USER</a:t>
            </a:r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HR Managers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Finance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Heads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Senior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Marketing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Sales Team</a:t>
            </a:r>
          </a:p>
          <a:p>
            <a:pPr indent="0" marL="0">
              <a:buNone/>
            </a:pPr>
            <a:endParaRPr dirty="0" sz="2000"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SOLUTION AND PROPOSITION 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Filtering – missing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formatting – blank values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DESCRIPTION</a:t>
            </a: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10000"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Employee data set – Kaggle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26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– 9 features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Email ID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Gender – male, female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Business unit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Rating - numerical</a:t>
            </a:r>
          </a:p>
          <a:p>
            <a:pPr>
              <a:buFont typeface="Wingdings" panose="05000000000000000000" pitchFamily="2" charset="2"/>
              <a:buChar char="Ø"/>
            </a:pPr>
            <a:endParaRPr dirty="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MODELLING APPORACH</a:t>
            </a: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Pivot table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100" lang="en-US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Chart graph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lastClr="000000" val="windowText"/>
      </a:dk1>
      <a:lt1>
        <a:sysClr lastClr="FFFFFF" val="window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D, Aravind (GE Vernova)</dc:creator>
  <cp:lastModifiedBy>D, Aravind (GE Vernova)</cp:lastModifiedBy>
  <dcterms:created xsi:type="dcterms:W3CDTF">2024-08-30T03:42:40Z</dcterms:created>
  <dcterms:modified xsi:type="dcterms:W3CDTF">2024-09-01T12:15:34Z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df8397ebb4ca431f956fbf07f54b73fc</vt:lpwstr>
  </property>
</Properties>
</file>