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50" d="100"/>
          <a:sy n="50" d="100"/>
        </p:scale>
        <p:origin x="237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ב'/ניסן/תשפ"א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19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ב'/ניסן/תשפ"א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060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ב'/ניסן/תשפ"א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121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ב'/ניסן/תשפ"א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657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ב'/ניסן/תשפ"א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04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ב'/ניסן/תשפ"א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94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ב'/ניסן/תשפ"א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16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ב'/ניסן/תשפ"א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095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ב'/ניסן/תשפ"א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32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ב'/ניסן/תשפ"א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13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ב'/ניסן/תשפ"א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7727-398E-4B68-B2E4-0BE2F30F408E}" type="datetimeFigureOut">
              <a:rPr lang="he-IL" smtClean="0"/>
              <a:t>ב'/ניסן/תשפ"א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2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805" y="0"/>
            <a:ext cx="678719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06"/>
          <a:stretch/>
        </p:blipFill>
        <p:spPr>
          <a:xfrm rot="5400000">
            <a:off x="-726598" y="726598"/>
            <a:ext cx="6858000" cy="5404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1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20164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90"/>
          <a:stretch/>
        </p:blipFill>
        <p:spPr>
          <a:xfrm rot="5400000">
            <a:off x="-826914" y="782811"/>
            <a:ext cx="6858000" cy="5292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0"/>
            <a:ext cx="6943725" cy="691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2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173026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885" y="0"/>
            <a:ext cx="686811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98"/>
          <a:stretch/>
        </p:blipFill>
        <p:spPr>
          <a:xfrm rot="5400000">
            <a:off x="-767058" y="767057"/>
            <a:ext cx="6858000" cy="5323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3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59261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5"/>
          <a:stretch/>
        </p:blipFill>
        <p:spPr>
          <a:xfrm rot="5400000">
            <a:off x="-803857" y="803856"/>
            <a:ext cx="6999677" cy="5391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965" y="0"/>
            <a:ext cx="6800035" cy="6800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4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41900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96"/>
          <a:stretch/>
        </p:blipFill>
        <p:spPr>
          <a:xfrm rot="5400000">
            <a:off x="-798055" y="798055"/>
            <a:ext cx="6940269" cy="5344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60" y="0"/>
            <a:ext cx="684784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5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339924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79"/>
          <a:stretch/>
        </p:blipFill>
        <p:spPr>
          <a:xfrm rot="5400000">
            <a:off x="-769482" y="769481"/>
            <a:ext cx="6858000" cy="5319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90" y="0"/>
            <a:ext cx="684781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6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183346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09"/>
          <a:stretch/>
        </p:blipFill>
        <p:spPr>
          <a:xfrm rot="5400000">
            <a:off x="-785331" y="785330"/>
            <a:ext cx="6934917" cy="5364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57" y="0"/>
            <a:ext cx="682774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7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324536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01" y="0"/>
            <a:ext cx="68175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200" y="1260614"/>
            <a:ext cx="36703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6000" b="1" dirty="0" smtClean="0">
                <a:solidFill>
                  <a:srgbClr val="3366FF"/>
                </a:solidFill>
              </a:rPr>
              <a:t>Blue Won!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8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105626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RAFAEL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</dc:title>
  <dc:creator>INBAL WAISS</dc:creator>
  <cp:lastModifiedBy>INBAL WAISS</cp:lastModifiedBy>
  <cp:revision>3</cp:revision>
  <dcterms:created xsi:type="dcterms:W3CDTF">2021-03-15T13:36:17Z</dcterms:created>
  <dcterms:modified xsi:type="dcterms:W3CDTF">2021-03-15T14:03:04Z</dcterms:modified>
</cp:coreProperties>
</file>