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08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18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73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43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421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008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671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6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73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85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15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0608-A692-426E-9C28-49F143114B09}" type="datetimeFigureOut">
              <a:rPr lang="he-IL" smtClean="0"/>
              <a:t>ט'/ניסן/תשפ"א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D620-B908-409E-AE9D-03A2AE411F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5618"/>
            <a:ext cx="9144000" cy="147697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he-IL" dirty="0">
                <a:latin typeface="+mn-lt"/>
                <a:ea typeface="+mn-ea"/>
                <a:cs typeface="+mn-cs"/>
              </a:rPr>
              <a:t>השפעת הפרס על ההתכנסות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4671"/>
            <a:ext cx="9144000" cy="1655762"/>
          </a:xfrm>
        </p:spPr>
        <p:txBody>
          <a:bodyPr/>
          <a:lstStyle/>
          <a:p>
            <a:r>
              <a:rPr lang="en-US" dirty="0" smtClean="0"/>
              <a:t>Greedy: Red</a:t>
            </a:r>
          </a:p>
          <a:p>
            <a:r>
              <a:rPr lang="en-US" dirty="0" smtClean="0"/>
              <a:t>DQN: Blue</a:t>
            </a:r>
          </a:p>
          <a:p>
            <a:r>
              <a:rPr lang="he-IL" dirty="0" smtClean="0"/>
              <a:t>שני הסוכנים מתחילים מנקודות קבועות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679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>
                <a:latin typeface="+mn-lt"/>
                <a:ea typeface="+mn-ea"/>
                <a:cs typeface="+mn-cs"/>
              </a:rPr>
              <a:t>Win_reward</a:t>
            </a:r>
            <a:r>
              <a:rPr lang="en-US" dirty="0">
                <a:latin typeface="+mn-lt"/>
                <a:ea typeface="+mn-ea"/>
                <a:cs typeface="+mn-cs"/>
              </a:rPr>
              <a:t> = </a:t>
            </a:r>
            <a:r>
              <a:rPr lang="en-US" dirty="0" smtClean="0">
                <a:latin typeface="+mn-lt"/>
                <a:ea typeface="+mn-ea"/>
                <a:cs typeface="+mn-cs"/>
              </a:rPr>
              <a:t>120</a:t>
            </a:r>
            <a:br>
              <a:rPr lang="en-US" dirty="0" smtClean="0">
                <a:latin typeface="+mn-lt"/>
                <a:ea typeface="+mn-ea"/>
                <a:cs typeface="+mn-cs"/>
              </a:rPr>
            </a:br>
            <a:r>
              <a:rPr lang="en-US" dirty="0" err="1">
                <a:latin typeface="+mn-lt"/>
                <a:ea typeface="+mn-ea"/>
                <a:cs typeface="+mn-cs"/>
              </a:rPr>
              <a:t>M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ove_penalty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+mn-lt"/>
                <a:ea typeface="+mn-ea"/>
                <a:cs typeface="+mn-cs"/>
              </a:rPr>
              <a:t>= 5</a:t>
            </a:r>
            <a:endParaRPr lang="he-IL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8" y="1832730"/>
            <a:ext cx="5801784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43" y="1690688"/>
            <a:ext cx="5852172" cy="4389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16" y="1868242"/>
            <a:ext cx="587280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92" y="1931675"/>
            <a:ext cx="5486986" cy="2417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65828" y="2060494"/>
            <a:ext cx="221941" cy="176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386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96000" y="1761708"/>
            <a:ext cx="5852604" cy="4389129"/>
            <a:chOff x="6096000" y="1877119"/>
            <a:chExt cx="5852604" cy="43891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77119"/>
              <a:ext cx="5801784" cy="43891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1" b="15355"/>
            <a:stretch/>
          </p:blipFill>
          <p:spPr>
            <a:xfrm>
              <a:off x="6205492" y="3825251"/>
              <a:ext cx="5743112" cy="23184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13190"/>
            <a:stretch/>
          </p:blipFill>
          <p:spPr>
            <a:xfrm>
              <a:off x="6193950" y="5914451"/>
              <a:ext cx="5743112" cy="237774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7" y="1868242"/>
            <a:ext cx="5872805" cy="361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70517" y="2060494"/>
            <a:ext cx="221941" cy="176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61" y="1945083"/>
            <a:ext cx="5738887" cy="439218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>
                <a:latin typeface="+mn-lt"/>
                <a:ea typeface="+mn-ea"/>
                <a:cs typeface="+mn-cs"/>
              </a:rPr>
              <a:t>Win_reward</a:t>
            </a:r>
            <a:r>
              <a:rPr lang="en-US" dirty="0">
                <a:latin typeface="+mn-lt"/>
                <a:ea typeface="+mn-ea"/>
                <a:cs typeface="+mn-cs"/>
              </a:rPr>
              <a:t> = </a:t>
            </a:r>
            <a:r>
              <a:rPr lang="en-US" dirty="0" smtClean="0">
                <a:latin typeface="+mn-lt"/>
                <a:ea typeface="+mn-ea"/>
                <a:cs typeface="+mn-cs"/>
              </a:rPr>
              <a:t>20</a:t>
            </a:r>
            <a:br>
              <a:rPr lang="en-US" dirty="0" smtClean="0">
                <a:latin typeface="+mn-lt"/>
                <a:ea typeface="+mn-ea"/>
                <a:cs typeface="+mn-cs"/>
              </a:rPr>
            </a:br>
            <a:r>
              <a:rPr lang="en-US" dirty="0" err="1">
                <a:latin typeface="+mn-lt"/>
                <a:ea typeface="+mn-ea"/>
                <a:cs typeface="+mn-cs"/>
              </a:rPr>
              <a:t>M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ove_penalty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+mn-lt"/>
                <a:ea typeface="+mn-ea"/>
                <a:cs typeface="+mn-cs"/>
              </a:rPr>
              <a:t>= </a:t>
            </a:r>
            <a:r>
              <a:rPr lang="en-US" dirty="0" smtClean="0">
                <a:latin typeface="+mn-lt"/>
                <a:ea typeface="+mn-ea"/>
                <a:cs typeface="+mn-cs"/>
              </a:rPr>
              <a:t>0.5</a:t>
            </a:r>
            <a:endParaRPr lang="he-IL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השפעת הפרס על ההתכנסות</vt:lpstr>
      <vt:lpstr>Win_reward = 120 Move_penalty = 5</vt:lpstr>
      <vt:lpstr>Win_reward = 20 Move_penalty = 0.5</vt:lpstr>
    </vt:vector>
  </TitlesOfParts>
  <Company>RAFAEL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השפעת הפרס על ההתכנסות</dc:title>
  <dc:creator>INBAL WAISS</dc:creator>
  <cp:lastModifiedBy>INBAL WAISS</cp:lastModifiedBy>
  <cp:revision>8</cp:revision>
  <dcterms:created xsi:type="dcterms:W3CDTF">2021-03-22T18:18:44Z</dcterms:created>
  <dcterms:modified xsi:type="dcterms:W3CDTF">2021-03-23T16:25:36Z</dcterms:modified>
</cp:coreProperties>
</file>