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196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060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121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657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040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94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16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095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32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13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727-398E-4B68-B2E4-0BE2F30F408E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7727-398E-4B68-B2E4-0BE2F30F408E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50A3-B682-4EAA-A1AF-23256F8D8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25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1</a:t>
            </a:r>
            <a:endParaRPr lang="he-IL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36634" y="436633"/>
            <a:ext cx="6150117" cy="5276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854" y="-2"/>
            <a:ext cx="686814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9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2</a:t>
            </a:r>
            <a:endParaRPr lang="he-IL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95288" y="395288"/>
            <a:ext cx="6057900" cy="526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49" y="0"/>
            <a:ext cx="690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6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3</a:t>
            </a:r>
            <a:endParaRPr lang="he-IL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81000" y="381000"/>
            <a:ext cx="6048375" cy="5286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0"/>
            <a:ext cx="6905625" cy="69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1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4</a:t>
            </a:r>
            <a:endParaRPr lang="he-IL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35006" y="371475"/>
            <a:ext cx="6019800" cy="5276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300" y="0"/>
            <a:ext cx="6898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8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5</a:t>
            </a:r>
            <a:endParaRPr lang="he-IL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81000" y="381000"/>
            <a:ext cx="6010275" cy="5248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81" y="0"/>
            <a:ext cx="6878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4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6</a:t>
            </a:r>
            <a:endParaRPr lang="he-IL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61950" y="361950"/>
            <a:ext cx="5981700" cy="525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0"/>
            <a:ext cx="6934200" cy="68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6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7</a:t>
            </a:r>
            <a:endParaRPr lang="he-IL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85763" y="385763"/>
            <a:ext cx="6010275" cy="5238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261" y="0"/>
            <a:ext cx="6837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6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1200" y="1260614"/>
            <a:ext cx="36703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6000" b="1" dirty="0" smtClean="0">
                <a:solidFill>
                  <a:srgbClr val="3366FF"/>
                </a:solidFill>
              </a:rPr>
              <a:t>Blue Won!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150114"/>
            <a:ext cx="1587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b="1" dirty="0" smtClean="0"/>
              <a:t>Step 8</a:t>
            </a:r>
            <a:endParaRPr lang="he-IL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257" y="0"/>
            <a:ext cx="6827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6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RAFAEL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</dc:title>
  <dc:creator>INBAL WAISS</dc:creator>
  <cp:lastModifiedBy>INBAL WAISS</cp:lastModifiedBy>
  <cp:revision>6</cp:revision>
  <dcterms:created xsi:type="dcterms:W3CDTF">2021-03-15T13:36:17Z</dcterms:created>
  <dcterms:modified xsi:type="dcterms:W3CDTF">2021-03-16T09:09:42Z</dcterms:modified>
</cp:coreProperties>
</file>