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3E8E5-4A20-4139-9A58-0FA6F6DD0665}" v="1" dt="2024-09-24T18:04:06.4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P. Inbarasi</a:t>
            </a:r>
          </a:p>
          <a:p>
            <a:r>
              <a:rPr lang="en-US" sz="2400" dirty="0"/>
              <a:t>REGISTER NO: 312205760,asunm289312205760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achievements, tracks the performance of the </a:t>
            </a:r>
            <a:r>
              <a:rPr lang="en-US" sz="2400" dirty="0" err="1"/>
              <a:t>employees,in</a:t>
            </a:r>
            <a:r>
              <a:rPr lang="en-US" sz="2400" dirty="0"/>
              <a:t> case low-performance employees we will motivate to do better effective manner in this process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385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inbarasi inbarasi</cp:lastModifiedBy>
  <cp:revision>24</cp:revision>
  <dcterms:created xsi:type="dcterms:W3CDTF">2024-03-29T15:07:22Z</dcterms:created>
  <dcterms:modified xsi:type="dcterms:W3CDTF">2024-09-24T18:07:43Z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