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04" y="-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R M Inbarasu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19300"/>
            <a:ext cx="5470111" cy="308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95449"/>
            <a:ext cx="4419600" cy="384758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003511" y="3276600"/>
            <a:ext cx="549689" cy="342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BC36B8-4BBE-BB72-3266-5280B535F4C4}"/>
              </a:ext>
            </a:extLst>
          </p:cNvPr>
          <p:cNvSpPr txBox="1"/>
          <p:nvPr/>
        </p:nvSpPr>
        <p:spPr>
          <a:xfrm>
            <a:off x="2057400" y="2167907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Image Generation Using GAN Gen AI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1A47FB-67E9-14EA-3E6B-163464EE5A9D}"/>
              </a:ext>
            </a:extLst>
          </p:cNvPr>
          <p:cNvSpPr txBox="1"/>
          <p:nvPr/>
        </p:nvSpPr>
        <p:spPr>
          <a:xfrm>
            <a:off x="2293620" y="1783305"/>
            <a:ext cx="925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Introduction to Generative Adversarial Networks (GANs)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Problem Statement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Project Overview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 End Users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 Solution and Value Proposition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 Innovative Features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 Modelling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  Results and Evaluation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9A817D-E5BA-3C1B-795A-DF4CD4345EBF}"/>
              </a:ext>
            </a:extLst>
          </p:cNvPr>
          <p:cNvSpPr txBox="1"/>
          <p:nvPr/>
        </p:nvSpPr>
        <p:spPr>
          <a:xfrm>
            <a:off x="990600" y="169545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Generating high-quality images that resemble real-world photographs or artwork has been a challenge in the field of artificial intelligence. Traditional methods often produce blurry or unrealistic images. The need for a system that can generate high-fidelity images with diverse styles and contents is crucial for various applications like art creation, image editing, and content generation.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558092-0443-8327-B2CC-3A9CA500B4EE}"/>
              </a:ext>
            </a:extLst>
          </p:cNvPr>
          <p:cNvSpPr txBox="1"/>
          <p:nvPr/>
        </p:nvSpPr>
        <p:spPr>
          <a:xfrm>
            <a:off x="1143000" y="2095500"/>
            <a:ext cx="10372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Our project focuses on implementing a Generative Adversarial Network (GAN) to generate high-resolution images that closely resemble real photographs or artistic images. The GAN architecture consists of two neural networks: a generator and a discriminator. The generator learns to create realistic images, while the discriminator learns to distinguish between real and fake images.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F2243A-2C10-36AE-4457-857DCD82381F}"/>
              </a:ext>
            </a:extLst>
          </p:cNvPr>
          <p:cNvSpPr txBox="1"/>
          <p:nvPr/>
        </p:nvSpPr>
        <p:spPr>
          <a:xfrm>
            <a:off x="1066800" y="1905000"/>
            <a:ext cx="1021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Artists and designers looking for inspiration and content generation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Photographers seeking to enhance or manipulate images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Content creators and marketers for generating visual content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 Researchers exploring generative models for creative applications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9843FF-26B1-4713-74E5-08670F8613D4}"/>
              </a:ext>
            </a:extLst>
          </p:cNvPr>
          <p:cNvSpPr txBox="1"/>
          <p:nvPr/>
        </p:nvSpPr>
        <p:spPr>
          <a:xfrm>
            <a:off x="2909065" y="2053332"/>
            <a:ext cx="8543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Our solution leverages GAN technology to generate high-quality images with realistic details and diverse styles. The value proposition includes:  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High-fidelity image generation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Diverse style and content creation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Seamless integration into existing creative workflows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Potential for personalized content generation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0BB90A-B94A-AE12-CC46-5057FA6ED87E}"/>
              </a:ext>
            </a:extLst>
          </p:cNvPr>
          <p:cNvSpPr txBox="1"/>
          <p:nvPr/>
        </p:nvSpPr>
        <p:spPr>
          <a:xfrm>
            <a:off x="2334568" y="2174312"/>
            <a:ext cx="9296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Adaptive training techniques for improved image quality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Style mixing capabilities for creating hybrid images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Interactive controls for users to guide image generation Transfer learning for fine-tuning the model to specific domains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D1BDDF-09CE-5DF4-8DE7-AF17833BAD11}"/>
              </a:ext>
            </a:extLst>
          </p:cNvPr>
          <p:cNvSpPr txBox="1"/>
          <p:nvPr/>
        </p:nvSpPr>
        <p:spPr>
          <a:xfrm>
            <a:off x="1182666" y="2338236"/>
            <a:ext cx="9220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Architecture: Deep Convolutional GAN (DCGAN), StyleGAN, or their variants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Training data: Diverse datasets containing real-world images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Loss functions: Adversarial loss, perceptual loss, and feature matching loss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Optimization techniques: Gradient descent-based methods with regularization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386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 M Inbarasu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 Inbarasu</dc:title>
  <cp:lastModifiedBy>2021PITIT194</cp:lastModifiedBy>
  <cp:revision>2</cp:revision>
  <dcterms:created xsi:type="dcterms:W3CDTF">2024-03-31T10:46:41Z</dcterms:created>
  <dcterms:modified xsi:type="dcterms:W3CDTF">2024-04-02T04:18:05Z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2024-03-31T00:00:00Z</vt:filetime>
  </property>
</Properties>
</file>