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D4C5FB7-6CB1-4465-8F20-1D3C5660B91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363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90AD7-BD04-4AEC-845A-351A8BA9F6C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1552334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285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447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3859142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883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051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944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282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620518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90AD7-BD04-4AEC-845A-351A8BA9F6CD}"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C5FB7-6CB1-4465-8F20-1D3C5660B91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3159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90AD7-BD04-4AEC-845A-351A8BA9F6C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3445630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90AD7-BD04-4AEC-845A-351A8BA9F6CD}"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4C5FB7-6CB1-4465-8F20-1D3C5660B91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489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590AD7-BD04-4AEC-845A-351A8BA9F6CD}"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4C5FB7-6CB1-4465-8F20-1D3C5660B91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218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90AD7-BD04-4AEC-845A-351A8BA9F6CD}"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383930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90AD7-BD04-4AEC-845A-351A8BA9F6C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C5FB7-6CB1-4465-8F20-1D3C5660B91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134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90AD7-BD04-4AEC-845A-351A8BA9F6CD}"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C5FB7-6CB1-4465-8F20-1D3C5660B912}" type="slidenum">
              <a:rPr lang="en-IN" smtClean="0"/>
              <a:t>‹#›</a:t>
            </a:fld>
            <a:endParaRPr lang="en-IN"/>
          </a:p>
        </p:txBody>
      </p:sp>
    </p:spTree>
    <p:extLst>
      <p:ext uri="{BB962C8B-B14F-4D97-AF65-F5344CB8AC3E}">
        <p14:creationId xmlns:p14="http://schemas.microsoft.com/office/powerpoint/2010/main" val="3890973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590AD7-BD04-4AEC-845A-351A8BA9F6CD}" type="datetimeFigureOut">
              <a:rPr lang="en-IN" smtClean="0"/>
              <a:t>25-04-2024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4C5FB7-6CB1-4465-8F20-1D3C5660B912}" type="slidenum">
              <a:rPr lang="en-IN" smtClean="0"/>
              <a:t>‹#›</a:t>
            </a:fld>
            <a:endParaRPr lang="en-IN"/>
          </a:p>
        </p:txBody>
      </p:sp>
    </p:spTree>
    <p:extLst>
      <p:ext uri="{BB962C8B-B14F-4D97-AF65-F5344CB8AC3E}">
        <p14:creationId xmlns:p14="http://schemas.microsoft.com/office/powerpoint/2010/main" val="2599000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E9D9-35BD-BE0C-010F-1A2D8693FCE4}"/>
              </a:ext>
            </a:extLst>
          </p:cNvPr>
          <p:cNvSpPr>
            <a:spLocks noGrp="1"/>
          </p:cNvSpPr>
          <p:nvPr>
            <p:ph type="title"/>
          </p:nvPr>
        </p:nvSpPr>
        <p:spPr/>
        <p:txBody>
          <a:bodyPr/>
          <a:lstStyle/>
          <a:p>
            <a:r>
              <a:rPr lang="en-IN" dirty="0"/>
              <a:t>Generative AI Project Report</a:t>
            </a:r>
          </a:p>
        </p:txBody>
      </p:sp>
      <p:sp>
        <p:nvSpPr>
          <p:cNvPr id="3" name="Content Placeholder 2">
            <a:extLst>
              <a:ext uri="{FF2B5EF4-FFF2-40B4-BE49-F238E27FC236}">
                <a16:creationId xmlns:a16="http://schemas.microsoft.com/office/drawing/2014/main" id="{0A09F4C9-9D47-CCEE-B8B6-487C4FFE233E}"/>
              </a:ext>
            </a:extLst>
          </p:cNvPr>
          <p:cNvSpPr>
            <a:spLocks noGrp="1"/>
          </p:cNvSpPr>
          <p:nvPr>
            <p:ph idx="1"/>
          </p:nvPr>
        </p:nvSpPr>
        <p:spPr/>
        <p:txBody>
          <a:bodyPr/>
          <a:lstStyle/>
          <a:p>
            <a:r>
              <a:rPr lang="en-IN" dirty="0"/>
              <a:t>Name : </a:t>
            </a:r>
            <a:r>
              <a:rPr lang="en-US" dirty="0" err="1"/>
              <a:t>Inba</a:t>
            </a:r>
            <a:r>
              <a:rPr lang="en-US" dirty="0"/>
              <a:t> </a:t>
            </a:r>
            <a:r>
              <a:rPr lang="en-US" dirty="0" err="1"/>
              <a:t>Thamizhan</a:t>
            </a:r>
            <a:r>
              <a:rPr lang="en-US" dirty="0"/>
              <a:t> V</a:t>
            </a:r>
            <a:endParaRPr lang="en-IN" dirty="0"/>
          </a:p>
          <a:p>
            <a:r>
              <a:rPr lang="en-IN" dirty="0"/>
              <a:t>Register No : 717721171</a:t>
            </a:r>
            <a:r>
              <a:rPr lang="en-US" dirty="0"/>
              <a:t>15</a:t>
            </a:r>
            <a:endParaRPr lang="en-IN" dirty="0"/>
          </a:p>
          <a:p>
            <a:r>
              <a:rPr lang="en-IN" dirty="0"/>
              <a:t>Naan </a:t>
            </a:r>
            <a:r>
              <a:rPr lang="en-IN" dirty="0" err="1"/>
              <a:t>Muthalvan</a:t>
            </a:r>
            <a:r>
              <a:rPr lang="en-IN" dirty="0"/>
              <a:t> ID : au717721171</a:t>
            </a:r>
            <a:r>
              <a:rPr lang="en-US" dirty="0"/>
              <a:t>1</a:t>
            </a:r>
            <a:r>
              <a:rPr lang="en-IN" dirty="0"/>
              <a:t>5</a:t>
            </a:r>
          </a:p>
          <a:p>
            <a:r>
              <a:rPr lang="en-IN" dirty="0"/>
              <a:t>Class : 3</a:t>
            </a:r>
            <a:r>
              <a:rPr lang="en-IN" baseline="30000" dirty="0"/>
              <a:t>rd</a:t>
            </a:r>
            <a:r>
              <a:rPr lang="en-IN" dirty="0"/>
              <a:t> year B.E CSE</a:t>
            </a:r>
          </a:p>
          <a:p>
            <a:r>
              <a:rPr lang="en-IN" dirty="0"/>
              <a:t>College Name : Government College of Technology, Coimbatore.</a:t>
            </a:r>
          </a:p>
          <a:p>
            <a:endParaRPr lang="en-IN" dirty="0"/>
          </a:p>
        </p:txBody>
      </p:sp>
    </p:spTree>
    <p:extLst>
      <p:ext uri="{BB962C8B-B14F-4D97-AF65-F5344CB8AC3E}">
        <p14:creationId xmlns:p14="http://schemas.microsoft.com/office/powerpoint/2010/main" val="362672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ED43B8-C241-1252-B94A-E7ED1BE7B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463" y="1142999"/>
            <a:ext cx="10133074" cy="4906297"/>
          </a:xfrm>
        </p:spPr>
      </p:pic>
      <p:sp>
        <p:nvSpPr>
          <p:cNvPr id="12" name="TextBox 11">
            <a:extLst>
              <a:ext uri="{FF2B5EF4-FFF2-40B4-BE49-F238E27FC236}">
                <a16:creationId xmlns:a16="http://schemas.microsoft.com/office/drawing/2014/main" id="{8372EE80-397C-B503-D21C-A4720264EFA3}"/>
              </a:ext>
            </a:extLst>
          </p:cNvPr>
          <p:cNvSpPr txBox="1"/>
          <p:nvPr/>
        </p:nvSpPr>
        <p:spPr>
          <a:xfrm>
            <a:off x="5282796" y="698090"/>
            <a:ext cx="1626407" cy="369332"/>
          </a:xfrm>
          <a:prstGeom prst="rect">
            <a:avLst/>
          </a:prstGeom>
          <a:noFill/>
        </p:spPr>
        <p:txBody>
          <a:bodyPr wrap="none" rtlCol="0">
            <a:spAutoFit/>
          </a:bodyPr>
          <a:lstStyle/>
          <a:p>
            <a:r>
              <a:rPr lang="en-IN" dirty="0"/>
              <a:t>Response food1</a:t>
            </a:r>
          </a:p>
        </p:txBody>
      </p:sp>
    </p:spTree>
    <p:extLst>
      <p:ext uri="{BB962C8B-B14F-4D97-AF65-F5344CB8AC3E}">
        <p14:creationId xmlns:p14="http://schemas.microsoft.com/office/powerpoint/2010/main" val="291420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73427E-BE35-8B7D-1D1E-C23CB3043E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553" y="1053422"/>
            <a:ext cx="10146889" cy="5085454"/>
          </a:xfrm>
        </p:spPr>
      </p:pic>
      <p:sp>
        <p:nvSpPr>
          <p:cNvPr id="7" name="TextBox 6">
            <a:extLst>
              <a:ext uri="{FF2B5EF4-FFF2-40B4-BE49-F238E27FC236}">
                <a16:creationId xmlns:a16="http://schemas.microsoft.com/office/drawing/2014/main" id="{D7FEF255-4A5C-2E03-313A-BF173C8E286E}"/>
              </a:ext>
            </a:extLst>
          </p:cNvPr>
          <p:cNvSpPr txBox="1"/>
          <p:nvPr/>
        </p:nvSpPr>
        <p:spPr>
          <a:xfrm>
            <a:off x="5282795" y="719124"/>
            <a:ext cx="1626407" cy="369332"/>
          </a:xfrm>
          <a:prstGeom prst="rect">
            <a:avLst/>
          </a:prstGeom>
          <a:noFill/>
        </p:spPr>
        <p:txBody>
          <a:bodyPr wrap="none" rtlCol="0">
            <a:spAutoFit/>
          </a:bodyPr>
          <a:lstStyle/>
          <a:p>
            <a:r>
              <a:rPr lang="en-IN" dirty="0"/>
              <a:t>Response food2</a:t>
            </a:r>
          </a:p>
        </p:txBody>
      </p:sp>
    </p:spTree>
    <p:extLst>
      <p:ext uri="{BB962C8B-B14F-4D97-AF65-F5344CB8AC3E}">
        <p14:creationId xmlns:p14="http://schemas.microsoft.com/office/powerpoint/2010/main" val="2083056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354A-7122-D69E-B489-CAAF1B66C08A}"/>
              </a:ext>
            </a:extLst>
          </p:cNvPr>
          <p:cNvSpPr>
            <a:spLocks noGrp="1"/>
          </p:cNvSpPr>
          <p:nvPr>
            <p:ph type="ctrTitle"/>
          </p:nvPr>
        </p:nvSpPr>
        <p:spPr/>
        <p:txBody>
          <a:bodyPr/>
          <a:lstStyle/>
          <a:p>
            <a:r>
              <a:rPr lang="en-IN" dirty="0"/>
              <a:t>Meal Measure Monitor</a:t>
            </a:r>
          </a:p>
        </p:txBody>
      </p:sp>
    </p:spTree>
    <p:extLst>
      <p:ext uri="{BB962C8B-B14F-4D97-AF65-F5344CB8AC3E}">
        <p14:creationId xmlns:p14="http://schemas.microsoft.com/office/powerpoint/2010/main" val="3264725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74F0-885C-F975-BE45-62E12A0CABE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0D5BC4B4-2D0B-D20B-E3F4-EB1F53E4789E}"/>
              </a:ext>
            </a:extLst>
          </p:cNvPr>
          <p:cNvSpPr>
            <a:spLocks noGrp="1"/>
          </p:cNvSpPr>
          <p:nvPr>
            <p:ph idx="1"/>
          </p:nvPr>
        </p:nvSpPr>
        <p:spPr/>
        <p:txBody>
          <a:bodyPr/>
          <a:lstStyle/>
          <a:p>
            <a:r>
              <a:rPr lang="en-IN" dirty="0"/>
              <a:t>Problem Statement</a:t>
            </a:r>
          </a:p>
          <a:p>
            <a:r>
              <a:rPr lang="en-IN" dirty="0"/>
              <a:t>Project Overview</a:t>
            </a:r>
          </a:p>
          <a:p>
            <a:r>
              <a:rPr lang="en-IN" dirty="0"/>
              <a:t>Implementation Details</a:t>
            </a:r>
          </a:p>
          <a:p>
            <a:r>
              <a:rPr lang="en-IN" dirty="0"/>
              <a:t>Results and Findings</a:t>
            </a:r>
          </a:p>
          <a:p>
            <a:r>
              <a:rPr lang="en-IN" dirty="0"/>
              <a:t>Screenshots of Testing &amp; Results </a:t>
            </a:r>
          </a:p>
          <a:p>
            <a:endParaRPr lang="en-IN" dirty="0"/>
          </a:p>
        </p:txBody>
      </p:sp>
    </p:spTree>
    <p:extLst>
      <p:ext uri="{BB962C8B-B14F-4D97-AF65-F5344CB8AC3E}">
        <p14:creationId xmlns:p14="http://schemas.microsoft.com/office/powerpoint/2010/main" val="133374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C439-8953-00FD-0E15-4B23853254D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0058ECB-6B0F-1FA3-8193-5F7942604BD8}"/>
              </a:ext>
            </a:extLst>
          </p:cNvPr>
          <p:cNvSpPr>
            <a:spLocks noGrp="1"/>
          </p:cNvSpPr>
          <p:nvPr>
            <p:ph idx="1"/>
          </p:nvPr>
        </p:nvSpPr>
        <p:spPr/>
        <p:txBody>
          <a:bodyPr/>
          <a:lstStyle/>
          <a:p>
            <a:r>
              <a:rPr lang="en-US" b="0" i="0" dirty="0">
                <a:solidFill>
                  <a:schemeClr val="tx1"/>
                </a:solidFill>
                <a:effectLst/>
              </a:rPr>
              <a:t>In today's fast-paced world, maintaining a healthy lifestyle is crucial. A significant aspect of this lifestyle is monitoring dietary intake, including calorie consumption. However, manually calculating the calorie content of every meal can be time-consuming and challenging, especially for individuals with busy schedules or limited nutritional knowledge. To address this challenge, there is a need for a convenient and efficient tool that can analyze images of food items and provide detailed information about their calorie content.</a:t>
            </a:r>
            <a:endParaRPr lang="en-IN" dirty="0">
              <a:solidFill>
                <a:schemeClr val="tx1"/>
              </a:solidFill>
            </a:endParaRPr>
          </a:p>
        </p:txBody>
      </p:sp>
    </p:spTree>
    <p:extLst>
      <p:ext uri="{BB962C8B-B14F-4D97-AF65-F5344CB8AC3E}">
        <p14:creationId xmlns:p14="http://schemas.microsoft.com/office/powerpoint/2010/main" val="3975805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5B88-3A30-8B4B-1A1F-C7B9A5D3E400}"/>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05C6889F-59EC-A735-DAEB-CF1431154112}"/>
              </a:ext>
            </a:extLst>
          </p:cNvPr>
          <p:cNvSpPr>
            <a:spLocks noGrp="1"/>
          </p:cNvSpPr>
          <p:nvPr>
            <p:ph idx="1"/>
          </p:nvPr>
        </p:nvSpPr>
        <p:spPr/>
        <p:txBody>
          <a:bodyPr/>
          <a:lstStyle/>
          <a:p>
            <a:r>
              <a:rPr lang="en-US" dirty="0"/>
              <a:t>The aim of this project is to develop a Meal Measure Monitor, an innovative tool that utilizes advanced technology to analyze images of food and calculate the total calories, as well as provide detailed information about the calorie content of individual food items.</a:t>
            </a:r>
          </a:p>
          <a:p>
            <a:r>
              <a:rPr lang="en-US" dirty="0"/>
              <a:t>Tools Used: </a:t>
            </a:r>
            <a:r>
              <a:rPr lang="en-US" dirty="0" err="1"/>
              <a:t>Streamlit</a:t>
            </a:r>
            <a:r>
              <a:rPr lang="en-US" dirty="0"/>
              <a:t> for app development, Google Gemini Pro Vision API for image analysis.</a:t>
            </a:r>
            <a:endParaRPr lang="en-IN" dirty="0"/>
          </a:p>
        </p:txBody>
      </p:sp>
    </p:spTree>
    <p:extLst>
      <p:ext uri="{BB962C8B-B14F-4D97-AF65-F5344CB8AC3E}">
        <p14:creationId xmlns:p14="http://schemas.microsoft.com/office/powerpoint/2010/main" val="1477123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79BB-6ACF-E3AC-ABD4-6381A6019113}"/>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A56ABA58-B806-4AE8-69A5-8F2328410349}"/>
              </a:ext>
            </a:extLst>
          </p:cNvPr>
          <p:cNvSpPr>
            <a:spLocks noGrp="1"/>
          </p:cNvSpPr>
          <p:nvPr>
            <p:ph idx="1"/>
          </p:nvPr>
        </p:nvSpPr>
        <p:spPr/>
        <p:txBody>
          <a:bodyPr/>
          <a:lstStyle/>
          <a:p>
            <a:r>
              <a:rPr lang="en-IN" dirty="0"/>
              <a:t>Environment Setup: The project utilizes Python programming language and various libraries such as </a:t>
            </a:r>
            <a:r>
              <a:rPr lang="en-IN" dirty="0" err="1"/>
              <a:t>dotenv</a:t>
            </a:r>
            <a:r>
              <a:rPr lang="en-IN" dirty="0"/>
              <a:t>, </a:t>
            </a:r>
            <a:r>
              <a:rPr lang="en-IN" dirty="0" err="1"/>
              <a:t>streamlit</a:t>
            </a:r>
            <a:r>
              <a:rPr lang="en-IN" dirty="0"/>
              <a:t>, </a:t>
            </a:r>
            <a:r>
              <a:rPr lang="en-IN" dirty="0" err="1"/>
              <a:t>google.generativeai</a:t>
            </a:r>
            <a:r>
              <a:rPr lang="en-IN" dirty="0"/>
              <a:t>, and PIL. Environment variables are loaded using </a:t>
            </a:r>
            <a:r>
              <a:rPr lang="en-IN" dirty="0" err="1"/>
              <a:t>dotenv</a:t>
            </a:r>
            <a:r>
              <a:rPr lang="en-IN" dirty="0"/>
              <a:t> for secure configuration.</a:t>
            </a:r>
          </a:p>
          <a:p>
            <a:r>
              <a:rPr lang="en-US" dirty="0"/>
              <a:t>Google Gemini Pro Vision API Integration: The Gemini Pro Vision API is configured with the provided API key to enable image analysis and content generation.</a:t>
            </a:r>
            <a:endParaRPr lang="en-IN" dirty="0"/>
          </a:p>
        </p:txBody>
      </p:sp>
    </p:spTree>
    <p:extLst>
      <p:ext uri="{BB962C8B-B14F-4D97-AF65-F5344CB8AC3E}">
        <p14:creationId xmlns:p14="http://schemas.microsoft.com/office/powerpoint/2010/main" val="449395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49A2-8474-4C0C-C95D-8BE3B19AEC18}"/>
              </a:ext>
            </a:extLst>
          </p:cNvPr>
          <p:cNvSpPr>
            <a:spLocks noGrp="1"/>
          </p:cNvSpPr>
          <p:nvPr>
            <p:ph type="title"/>
          </p:nvPr>
        </p:nvSpPr>
        <p:spPr/>
        <p:txBody>
          <a:bodyPr/>
          <a:lstStyle/>
          <a:p>
            <a:r>
              <a:rPr lang="en-IN" dirty="0"/>
              <a:t>Continues…</a:t>
            </a:r>
          </a:p>
        </p:txBody>
      </p:sp>
      <p:sp>
        <p:nvSpPr>
          <p:cNvPr id="3" name="Content Placeholder 2">
            <a:extLst>
              <a:ext uri="{FF2B5EF4-FFF2-40B4-BE49-F238E27FC236}">
                <a16:creationId xmlns:a16="http://schemas.microsoft.com/office/drawing/2014/main" id="{DD5FB43E-BD79-B448-3EFF-B50FC29431D5}"/>
              </a:ext>
            </a:extLst>
          </p:cNvPr>
          <p:cNvSpPr>
            <a:spLocks noGrp="1"/>
          </p:cNvSpPr>
          <p:nvPr>
            <p:ph idx="1"/>
          </p:nvPr>
        </p:nvSpPr>
        <p:spPr/>
        <p:txBody>
          <a:bodyPr/>
          <a:lstStyle/>
          <a:p>
            <a:r>
              <a:rPr lang="en-US" dirty="0"/>
              <a:t>Function Definitions: Custom functions are developed to interact with the Gemini Pro Vision API and process image data. These functions include </a:t>
            </a:r>
            <a:r>
              <a:rPr lang="en-US" dirty="0" err="1"/>
              <a:t>get_gemini_response</a:t>
            </a:r>
            <a:r>
              <a:rPr lang="en-US" dirty="0"/>
              <a:t> and </a:t>
            </a:r>
            <a:r>
              <a:rPr lang="en-US" dirty="0" err="1"/>
              <a:t>input_image_setup</a:t>
            </a:r>
            <a:r>
              <a:rPr lang="en-US" dirty="0"/>
              <a:t>.</a:t>
            </a:r>
          </a:p>
          <a:p>
            <a:r>
              <a:rPr lang="en-US" dirty="0" err="1"/>
              <a:t>Streamlit</a:t>
            </a:r>
            <a:r>
              <a:rPr lang="en-US" dirty="0"/>
              <a:t> App Development: The Meal Measure Monitor is developed as a </a:t>
            </a:r>
            <a:r>
              <a:rPr lang="en-US" dirty="0" err="1"/>
              <a:t>Streamlit</a:t>
            </a:r>
            <a:r>
              <a:rPr lang="en-US" dirty="0"/>
              <a:t> web application. The app interface includes input fields for user prompts and file uploaders for images. Upon submission, the app displays the uploaded image and provides a detailed analysis of the calorie content.</a:t>
            </a:r>
            <a:endParaRPr lang="en-IN" dirty="0"/>
          </a:p>
        </p:txBody>
      </p:sp>
    </p:spTree>
    <p:extLst>
      <p:ext uri="{BB962C8B-B14F-4D97-AF65-F5344CB8AC3E}">
        <p14:creationId xmlns:p14="http://schemas.microsoft.com/office/powerpoint/2010/main" val="3059007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D1EB-05BE-737D-6863-E62CD93B4A6E}"/>
              </a:ext>
            </a:extLst>
          </p:cNvPr>
          <p:cNvSpPr>
            <a:spLocks noGrp="1"/>
          </p:cNvSpPr>
          <p:nvPr>
            <p:ph type="title"/>
          </p:nvPr>
        </p:nvSpPr>
        <p:spPr/>
        <p:txBody>
          <a:bodyPr/>
          <a:lstStyle/>
          <a:p>
            <a:r>
              <a:rPr lang="en-IN" dirty="0"/>
              <a:t>Results &amp; Findings</a:t>
            </a:r>
          </a:p>
        </p:txBody>
      </p:sp>
      <p:sp>
        <p:nvSpPr>
          <p:cNvPr id="3" name="Content Placeholder 2">
            <a:extLst>
              <a:ext uri="{FF2B5EF4-FFF2-40B4-BE49-F238E27FC236}">
                <a16:creationId xmlns:a16="http://schemas.microsoft.com/office/drawing/2014/main" id="{30D5BED2-462F-9903-47B1-9227507285FC}"/>
              </a:ext>
            </a:extLst>
          </p:cNvPr>
          <p:cNvSpPr>
            <a:spLocks noGrp="1"/>
          </p:cNvSpPr>
          <p:nvPr>
            <p:ph idx="1"/>
          </p:nvPr>
        </p:nvSpPr>
        <p:spPr/>
        <p:txBody>
          <a:bodyPr/>
          <a:lstStyle/>
          <a:p>
            <a:r>
              <a:rPr lang="en-US" dirty="0"/>
              <a:t>The Meal Measure Monitor successfully analyzes images of food items and calculates their total calorie intake.</a:t>
            </a:r>
          </a:p>
          <a:p>
            <a:r>
              <a:rPr lang="en-US" dirty="0"/>
              <a:t>Integration with the Google Gemini Pro Vision API ensures accurate image analysis and reliable results.</a:t>
            </a:r>
          </a:p>
          <a:p>
            <a:r>
              <a:rPr lang="en-US" dirty="0"/>
              <a:t>The </a:t>
            </a:r>
            <a:r>
              <a:rPr lang="en-US" dirty="0" err="1"/>
              <a:t>Streamlit</a:t>
            </a:r>
            <a:r>
              <a:rPr lang="en-US" dirty="0"/>
              <a:t> interface offers a seamless user experience, making it easy for users to interact with the application.</a:t>
            </a:r>
          </a:p>
          <a:p>
            <a:endParaRPr lang="en-IN" dirty="0"/>
          </a:p>
        </p:txBody>
      </p:sp>
    </p:spTree>
    <p:extLst>
      <p:ext uri="{BB962C8B-B14F-4D97-AF65-F5344CB8AC3E}">
        <p14:creationId xmlns:p14="http://schemas.microsoft.com/office/powerpoint/2010/main" val="733697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1679-FA5C-F5C8-4688-90A241732342}"/>
              </a:ext>
            </a:extLst>
          </p:cNvPr>
          <p:cNvSpPr>
            <a:spLocks noGrp="1"/>
          </p:cNvSpPr>
          <p:nvPr>
            <p:ph type="title"/>
          </p:nvPr>
        </p:nvSpPr>
        <p:spPr>
          <a:xfrm>
            <a:off x="1295401" y="765822"/>
            <a:ext cx="9601196" cy="1303867"/>
          </a:xfrm>
        </p:spPr>
        <p:txBody>
          <a:bodyPr/>
          <a:lstStyle/>
          <a:p>
            <a:r>
              <a:rPr lang="en-IN" dirty="0" err="1"/>
              <a:t>ScreenShots</a:t>
            </a:r>
            <a:r>
              <a:rPr lang="en-IN" dirty="0"/>
              <a:t> of Testing &amp; Results </a:t>
            </a:r>
          </a:p>
        </p:txBody>
      </p:sp>
      <p:sp>
        <p:nvSpPr>
          <p:cNvPr id="3" name="Content Placeholder 2">
            <a:extLst>
              <a:ext uri="{FF2B5EF4-FFF2-40B4-BE49-F238E27FC236}">
                <a16:creationId xmlns:a16="http://schemas.microsoft.com/office/drawing/2014/main" id="{F16E6932-45AB-1DF8-D414-F2C8C2513C17}"/>
              </a:ext>
            </a:extLst>
          </p:cNvPr>
          <p:cNvSpPr>
            <a:spLocks noGrp="1"/>
          </p:cNvSpPr>
          <p:nvPr>
            <p:ph idx="1"/>
          </p:nvPr>
        </p:nvSpPr>
        <p:spPr/>
        <p:txBody>
          <a:bodyPr>
            <a:normAutofit/>
          </a:bodyPr>
          <a:lstStyle/>
          <a:p>
            <a:r>
              <a:rPr lang="en-IN" sz="3000" dirty="0"/>
              <a:t>Input Images with Prompt:</a:t>
            </a:r>
          </a:p>
        </p:txBody>
      </p:sp>
      <p:pic>
        <p:nvPicPr>
          <p:cNvPr id="5" name="Picture 4">
            <a:extLst>
              <a:ext uri="{FF2B5EF4-FFF2-40B4-BE49-F238E27FC236}">
                <a16:creationId xmlns:a16="http://schemas.microsoft.com/office/drawing/2014/main" id="{52CD93B6-CC9C-729A-AF56-CFB6F4DED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044" y="3222521"/>
            <a:ext cx="3792166" cy="2027903"/>
          </a:xfrm>
          <a:prstGeom prst="rect">
            <a:avLst/>
          </a:prstGeom>
        </p:spPr>
      </p:pic>
      <p:pic>
        <p:nvPicPr>
          <p:cNvPr id="7" name="Picture 6">
            <a:extLst>
              <a:ext uri="{FF2B5EF4-FFF2-40B4-BE49-F238E27FC236}">
                <a16:creationId xmlns:a16="http://schemas.microsoft.com/office/drawing/2014/main" id="{7D882092-166C-4891-9301-FB188E7BB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792" y="3217045"/>
            <a:ext cx="3792164" cy="2027904"/>
          </a:xfrm>
          <a:prstGeom prst="rect">
            <a:avLst/>
          </a:prstGeom>
        </p:spPr>
      </p:pic>
      <p:sp>
        <p:nvSpPr>
          <p:cNvPr id="8" name="TextBox 7">
            <a:extLst>
              <a:ext uri="{FF2B5EF4-FFF2-40B4-BE49-F238E27FC236}">
                <a16:creationId xmlns:a16="http://schemas.microsoft.com/office/drawing/2014/main" id="{411720EF-22BE-0D19-3340-6F703B98EBBD}"/>
              </a:ext>
            </a:extLst>
          </p:cNvPr>
          <p:cNvSpPr txBox="1"/>
          <p:nvPr/>
        </p:nvSpPr>
        <p:spPr>
          <a:xfrm>
            <a:off x="1593044" y="5445847"/>
            <a:ext cx="4169539" cy="646331"/>
          </a:xfrm>
          <a:prstGeom prst="rect">
            <a:avLst/>
          </a:prstGeom>
          <a:noFill/>
        </p:spPr>
        <p:txBody>
          <a:bodyPr wrap="none" rtlCol="0">
            <a:spAutoFit/>
          </a:bodyPr>
          <a:lstStyle/>
          <a:p>
            <a:r>
              <a:rPr lang="en-IN" dirty="0"/>
              <a:t>			     Food1 </a:t>
            </a:r>
          </a:p>
          <a:p>
            <a:r>
              <a:rPr lang="en-IN" dirty="0"/>
              <a:t>Prompt:</a:t>
            </a:r>
            <a:r>
              <a:rPr lang="en-US" dirty="0"/>
              <a:t>why the food is liked by vegetarians?</a:t>
            </a:r>
            <a:endParaRPr lang="en-IN" dirty="0"/>
          </a:p>
        </p:txBody>
      </p:sp>
      <p:sp>
        <p:nvSpPr>
          <p:cNvPr id="9" name="TextBox 8">
            <a:extLst>
              <a:ext uri="{FF2B5EF4-FFF2-40B4-BE49-F238E27FC236}">
                <a16:creationId xmlns:a16="http://schemas.microsoft.com/office/drawing/2014/main" id="{2EBABD2E-A7E8-8662-3BC4-01FECF750B07}"/>
              </a:ext>
            </a:extLst>
          </p:cNvPr>
          <p:cNvSpPr txBox="1"/>
          <p:nvPr/>
        </p:nvSpPr>
        <p:spPr>
          <a:xfrm>
            <a:off x="6811381" y="5445847"/>
            <a:ext cx="3872535" cy="646331"/>
          </a:xfrm>
          <a:prstGeom prst="rect">
            <a:avLst/>
          </a:prstGeom>
          <a:noFill/>
        </p:spPr>
        <p:txBody>
          <a:bodyPr wrap="none" rtlCol="0">
            <a:spAutoFit/>
          </a:bodyPr>
          <a:lstStyle/>
          <a:p>
            <a:r>
              <a:rPr lang="en-IN" dirty="0"/>
              <a:t>			  Food2</a:t>
            </a:r>
          </a:p>
          <a:p>
            <a:r>
              <a:rPr lang="en-IN" dirty="0"/>
              <a:t>Prompt: is that food good for gut health?</a:t>
            </a:r>
          </a:p>
        </p:txBody>
      </p:sp>
    </p:spTree>
    <p:extLst>
      <p:ext uri="{BB962C8B-B14F-4D97-AF65-F5344CB8AC3E}">
        <p14:creationId xmlns:p14="http://schemas.microsoft.com/office/powerpoint/2010/main" val="3815653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153</TotalTime>
  <Words>456</Words>
  <Application>Microsoft Office PowerPoint</Application>
  <PresentationFormat>Widescreen</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Generative AI Project Report</vt:lpstr>
      <vt:lpstr>Meal Measure Monitor</vt:lpstr>
      <vt:lpstr>AGENDA</vt:lpstr>
      <vt:lpstr>Problem Statement</vt:lpstr>
      <vt:lpstr>Project Overview</vt:lpstr>
      <vt:lpstr>Implementation Details</vt:lpstr>
      <vt:lpstr>Continues…</vt:lpstr>
      <vt:lpstr>Results &amp; Findings</vt:lpstr>
      <vt:lpstr>ScreenShots of Testing &amp; Results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R</dc:creator>
  <cp:lastModifiedBy>Inba Venkat</cp:lastModifiedBy>
  <cp:revision>3</cp:revision>
  <dcterms:created xsi:type="dcterms:W3CDTF">2024-04-24T16:35:40Z</dcterms:created>
  <dcterms:modified xsi:type="dcterms:W3CDTF">2024-04-25T03:48:45Z</dcterms:modified>
</cp:coreProperties>
</file>