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D0BEE6-70E9-4C13-B7D1-00F3B1EEC10F}" v="4" dt="2022-10-23T15:03:19.7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DFBE3-0105-9058-5FFB-ADF1C5EDE5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4D6F02-C534-C84C-1791-EF34469846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D4CF916-6565-5EA2-A679-EB4D8BAF904A}"/>
              </a:ext>
            </a:extLst>
          </p:cNvPr>
          <p:cNvSpPr>
            <a:spLocks noGrp="1"/>
          </p:cNvSpPr>
          <p:nvPr>
            <p:ph type="dt" sz="half" idx="10"/>
          </p:nvPr>
        </p:nvSpPr>
        <p:spPr/>
        <p:txBody>
          <a:bodyPr/>
          <a:lstStyle/>
          <a:p>
            <a:fld id="{400866EE-1A66-459A-9E11-10BFEAB326AE}" type="datetimeFigureOut">
              <a:rPr lang="en-US" smtClean="0"/>
              <a:t>10/23/2022</a:t>
            </a:fld>
            <a:endParaRPr lang="en-US"/>
          </a:p>
        </p:txBody>
      </p:sp>
      <p:sp>
        <p:nvSpPr>
          <p:cNvPr id="5" name="Footer Placeholder 4">
            <a:extLst>
              <a:ext uri="{FF2B5EF4-FFF2-40B4-BE49-F238E27FC236}">
                <a16:creationId xmlns:a16="http://schemas.microsoft.com/office/drawing/2014/main" id="{F47B5CB3-D2AD-C47D-6A37-B3C33184A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0D6477-9882-0CC1-366A-530629DF7497}"/>
              </a:ext>
            </a:extLst>
          </p:cNvPr>
          <p:cNvSpPr>
            <a:spLocks noGrp="1"/>
          </p:cNvSpPr>
          <p:nvPr>
            <p:ph type="sldNum" sz="quarter" idx="12"/>
          </p:nvPr>
        </p:nvSpPr>
        <p:spPr/>
        <p:txBody>
          <a:bodyPr/>
          <a:lstStyle/>
          <a:p>
            <a:fld id="{72BC20FC-BCF6-49FF-8FE1-F9A36E952B3F}" type="slidenum">
              <a:rPr lang="en-US" smtClean="0"/>
              <a:t>‹#›</a:t>
            </a:fld>
            <a:endParaRPr lang="en-US"/>
          </a:p>
        </p:txBody>
      </p:sp>
    </p:spTree>
    <p:extLst>
      <p:ext uri="{BB962C8B-B14F-4D97-AF65-F5344CB8AC3E}">
        <p14:creationId xmlns:p14="http://schemas.microsoft.com/office/powerpoint/2010/main" val="168274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90185-E536-6105-E92F-E95399F193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E886129-37BF-6FB4-EE1A-4FAC0512D2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4A01FE-0428-E6AC-5038-14F4B511D0BB}"/>
              </a:ext>
            </a:extLst>
          </p:cNvPr>
          <p:cNvSpPr>
            <a:spLocks noGrp="1"/>
          </p:cNvSpPr>
          <p:nvPr>
            <p:ph type="dt" sz="half" idx="10"/>
          </p:nvPr>
        </p:nvSpPr>
        <p:spPr/>
        <p:txBody>
          <a:bodyPr/>
          <a:lstStyle/>
          <a:p>
            <a:fld id="{400866EE-1A66-459A-9E11-10BFEAB326AE}" type="datetimeFigureOut">
              <a:rPr lang="en-US" smtClean="0"/>
              <a:t>10/23/2022</a:t>
            </a:fld>
            <a:endParaRPr lang="en-US"/>
          </a:p>
        </p:txBody>
      </p:sp>
      <p:sp>
        <p:nvSpPr>
          <p:cNvPr id="5" name="Footer Placeholder 4">
            <a:extLst>
              <a:ext uri="{FF2B5EF4-FFF2-40B4-BE49-F238E27FC236}">
                <a16:creationId xmlns:a16="http://schemas.microsoft.com/office/drawing/2014/main" id="{8E631E93-28CA-2AA2-0DFA-80E74D177A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4A44A2-FABB-5E5E-5B22-58B91FA775E5}"/>
              </a:ext>
            </a:extLst>
          </p:cNvPr>
          <p:cNvSpPr>
            <a:spLocks noGrp="1"/>
          </p:cNvSpPr>
          <p:nvPr>
            <p:ph type="sldNum" sz="quarter" idx="12"/>
          </p:nvPr>
        </p:nvSpPr>
        <p:spPr/>
        <p:txBody>
          <a:bodyPr/>
          <a:lstStyle/>
          <a:p>
            <a:fld id="{72BC20FC-BCF6-49FF-8FE1-F9A36E952B3F}" type="slidenum">
              <a:rPr lang="en-US" smtClean="0"/>
              <a:t>‹#›</a:t>
            </a:fld>
            <a:endParaRPr lang="en-US"/>
          </a:p>
        </p:txBody>
      </p:sp>
    </p:spTree>
    <p:extLst>
      <p:ext uri="{BB962C8B-B14F-4D97-AF65-F5344CB8AC3E}">
        <p14:creationId xmlns:p14="http://schemas.microsoft.com/office/powerpoint/2010/main" val="986133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3C3CDF-07A9-F855-5083-0D0DB5C346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56D5D0-8108-9C48-303F-54E540B73B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6B33B7-3021-069E-BCBD-880748BD2F12}"/>
              </a:ext>
            </a:extLst>
          </p:cNvPr>
          <p:cNvSpPr>
            <a:spLocks noGrp="1"/>
          </p:cNvSpPr>
          <p:nvPr>
            <p:ph type="dt" sz="half" idx="10"/>
          </p:nvPr>
        </p:nvSpPr>
        <p:spPr/>
        <p:txBody>
          <a:bodyPr/>
          <a:lstStyle/>
          <a:p>
            <a:fld id="{400866EE-1A66-459A-9E11-10BFEAB326AE}" type="datetimeFigureOut">
              <a:rPr lang="en-US" smtClean="0"/>
              <a:t>10/23/2022</a:t>
            </a:fld>
            <a:endParaRPr lang="en-US"/>
          </a:p>
        </p:txBody>
      </p:sp>
      <p:sp>
        <p:nvSpPr>
          <p:cNvPr id="5" name="Footer Placeholder 4">
            <a:extLst>
              <a:ext uri="{FF2B5EF4-FFF2-40B4-BE49-F238E27FC236}">
                <a16:creationId xmlns:a16="http://schemas.microsoft.com/office/drawing/2014/main" id="{B4EEBD4A-E3D7-D9A4-A278-164807FADE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A3F208-63F2-04CA-9B05-7E7D4EA7B92A}"/>
              </a:ext>
            </a:extLst>
          </p:cNvPr>
          <p:cNvSpPr>
            <a:spLocks noGrp="1"/>
          </p:cNvSpPr>
          <p:nvPr>
            <p:ph type="sldNum" sz="quarter" idx="12"/>
          </p:nvPr>
        </p:nvSpPr>
        <p:spPr/>
        <p:txBody>
          <a:bodyPr/>
          <a:lstStyle/>
          <a:p>
            <a:fld id="{72BC20FC-BCF6-49FF-8FE1-F9A36E952B3F}" type="slidenum">
              <a:rPr lang="en-US" smtClean="0"/>
              <a:t>‹#›</a:t>
            </a:fld>
            <a:endParaRPr lang="en-US"/>
          </a:p>
        </p:txBody>
      </p:sp>
    </p:spTree>
    <p:extLst>
      <p:ext uri="{BB962C8B-B14F-4D97-AF65-F5344CB8AC3E}">
        <p14:creationId xmlns:p14="http://schemas.microsoft.com/office/powerpoint/2010/main" val="1796097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D801E-7449-5C55-CA3B-B46DEE05C7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3DC599-E01B-9641-866E-C7F78EA944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89026D-F2F0-AA3B-9AE5-06BC6FB76C11}"/>
              </a:ext>
            </a:extLst>
          </p:cNvPr>
          <p:cNvSpPr>
            <a:spLocks noGrp="1"/>
          </p:cNvSpPr>
          <p:nvPr>
            <p:ph type="dt" sz="half" idx="10"/>
          </p:nvPr>
        </p:nvSpPr>
        <p:spPr/>
        <p:txBody>
          <a:bodyPr/>
          <a:lstStyle/>
          <a:p>
            <a:fld id="{400866EE-1A66-459A-9E11-10BFEAB326AE}" type="datetimeFigureOut">
              <a:rPr lang="en-US" smtClean="0"/>
              <a:t>10/23/2022</a:t>
            </a:fld>
            <a:endParaRPr lang="en-US"/>
          </a:p>
        </p:txBody>
      </p:sp>
      <p:sp>
        <p:nvSpPr>
          <p:cNvPr id="5" name="Footer Placeholder 4">
            <a:extLst>
              <a:ext uri="{FF2B5EF4-FFF2-40B4-BE49-F238E27FC236}">
                <a16:creationId xmlns:a16="http://schemas.microsoft.com/office/drawing/2014/main" id="{79CC7577-F4A6-C5E6-A801-0706F49E99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FA62DC-4B99-3A71-2160-5042488D245D}"/>
              </a:ext>
            </a:extLst>
          </p:cNvPr>
          <p:cNvSpPr>
            <a:spLocks noGrp="1"/>
          </p:cNvSpPr>
          <p:nvPr>
            <p:ph type="sldNum" sz="quarter" idx="12"/>
          </p:nvPr>
        </p:nvSpPr>
        <p:spPr/>
        <p:txBody>
          <a:bodyPr/>
          <a:lstStyle/>
          <a:p>
            <a:fld id="{72BC20FC-BCF6-49FF-8FE1-F9A36E952B3F}" type="slidenum">
              <a:rPr lang="en-US" smtClean="0"/>
              <a:t>‹#›</a:t>
            </a:fld>
            <a:endParaRPr lang="en-US"/>
          </a:p>
        </p:txBody>
      </p:sp>
    </p:spTree>
    <p:extLst>
      <p:ext uri="{BB962C8B-B14F-4D97-AF65-F5344CB8AC3E}">
        <p14:creationId xmlns:p14="http://schemas.microsoft.com/office/powerpoint/2010/main" val="2625718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53913-1C14-6BBC-8833-06567E3CEE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88D6DEC-0EAC-EC5A-4202-33BC2FD0B5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A65912-1B12-1CCD-35FB-00ACC4CC69A8}"/>
              </a:ext>
            </a:extLst>
          </p:cNvPr>
          <p:cNvSpPr>
            <a:spLocks noGrp="1"/>
          </p:cNvSpPr>
          <p:nvPr>
            <p:ph type="dt" sz="half" idx="10"/>
          </p:nvPr>
        </p:nvSpPr>
        <p:spPr/>
        <p:txBody>
          <a:bodyPr/>
          <a:lstStyle/>
          <a:p>
            <a:fld id="{400866EE-1A66-459A-9E11-10BFEAB326AE}" type="datetimeFigureOut">
              <a:rPr lang="en-US" smtClean="0"/>
              <a:t>10/23/2022</a:t>
            </a:fld>
            <a:endParaRPr lang="en-US"/>
          </a:p>
        </p:txBody>
      </p:sp>
      <p:sp>
        <p:nvSpPr>
          <p:cNvPr id="5" name="Footer Placeholder 4">
            <a:extLst>
              <a:ext uri="{FF2B5EF4-FFF2-40B4-BE49-F238E27FC236}">
                <a16:creationId xmlns:a16="http://schemas.microsoft.com/office/drawing/2014/main" id="{7931E9E1-F8DF-7C73-0CF1-82B4F6BEE2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C15564-C21C-4843-F571-53BA3E8B74FF}"/>
              </a:ext>
            </a:extLst>
          </p:cNvPr>
          <p:cNvSpPr>
            <a:spLocks noGrp="1"/>
          </p:cNvSpPr>
          <p:nvPr>
            <p:ph type="sldNum" sz="quarter" idx="12"/>
          </p:nvPr>
        </p:nvSpPr>
        <p:spPr/>
        <p:txBody>
          <a:bodyPr/>
          <a:lstStyle/>
          <a:p>
            <a:fld id="{72BC20FC-BCF6-49FF-8FE1-F9A36E952B3F}" type="slidenum">
              <a:rPr lang="en-US" smtClean="0"/>
              <a:t>‹#›</a:t>
            </a:fld>
            <a:endParaRPr lang="en-US"/>
          </a:p>
        </p:txBody>
      </p:sp>
    </p:spTree>
    <p:extLst>
      <p:ext uri="{BB962C8B-B14F-4D97-AF65-F5344CB8AC3E}">
        <p14:creationId xmlns:p14="http://schemas.microsoft.com/office/powerpoint/2010/main" val="3285487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9F50-C384-40B1-3654-D7DD2C0C7D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A60A1A-2BA8-15C9-01E5-2E0505C427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34A2004-F5F1-D75B-4343-89EC9DC70D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BB0D84-FE4F-6059-E206-0AD7502D70B2}"/>
              </a:ext>
            </a:extLst>
          </p:cNvPr>
          <p:cNvSpPr>
            <a:spLocks noGrp="1"/>
          </p:cNvSpPr>
          <p:nvPr>
            <p:ph type="dt" sz="half" idx="10"/>
          </p:nvPr>
        </p:nvSpPr>
        <p:spPr/>
        <p:txBody>
          <a:bodyPr/>
          <a:lstStyle/>
          <a:p>
            <a:fld id="{400866EE-1A66-459A-9E11-10BFEAB326AE}" type="datetimeFigureOut">
              <a:rPr lang="en-US" smtClean="0"/>
              <a:t>10/23/2022</a:t>
            </a:fld>
            <a:endParaRPr lang="en-US"/>
          </a:p>
        </p:txBody>
      </p:sp>
      <p:sp>
        <p:nvSpPr>
          <p:cNvPr id="6" name="Footer Placeholder 5">
            <a:extLst>
              <a:ext uri="{FF2B5EF4-FFF2-40B4-BE49-F238E27FC236}">
                <a16:creationId xmlns:a16="http://schemas.microsoft.com/office/drawing/2014/main" id="{D25FA66F-3F2E-93E6-BF48-5D5EF89BA7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2B359-6A79-CC81-E133-C37F9BB87329}"/>
              </a:ext>
            </a:extLst>
          </p:cNvPr>
          <p:cNvSpPr>
            <a:spLocks noGrp="1"/>
          </p:cNvSpPr>
          <p:nvPr>
            <p:ph type="sldNum" sz="quarter" idx="12"/>
          </p:nvPr>
        </p:nvSpPr>
        <p:spPr/>
        <p:txBody>
          <a:bodyPr/>
          <a:lstStyle/>
          <a:p>
            <a:fld id="{72BC20FC-BCF6-49FF-8FE1-F9A36E952B3F}" type="slidenum">
              <a:rPr lang="en-US" smtClean="0"/>
              <a:t>‹#›</a:t>
            </a:fld>
            <a:endParaRPr lang="en-US"/>
          </a:p>
        </p:txBody>
      </p:sp>
    </p:spTree>
    <p:extLst>
      <p:ext uri="{BB962C8B-B14F-4D97-AF65-F5344CB8AC3E}">
        <p14:creationId xmlns:p14="http://schemas.microsoft.com/office/powerpoint/2010/main" val="147327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6BA27-2F47-6E01-2B55-B51882FFFE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D884A7-7FEE-071D-3294-48F161A69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EC7F43-A9C2-C3F8-2B34-4319D1C0B6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34FB8C-695D-028A-32E3-53595ADBFD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625A44-0AA6-B783-43D0-D8B84E747C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48BE9C-BCFA-9D9F-F94A-9DA1D7CE2A2C}"/>
              </a:ext>
            </a:extLst>
          </p:cNvPr>
          <p:cNvSpPr>
            <a:spLocks noGrp="1"/>
          </p:cNvSpPr>
          <p:nvPr>
            <p:ph type="dt" sz="half" idx="10"/>
          </p:nvPr>
        </p:nvSpPr>
        <p:spPr/>
        <p:txBody>
          <a:bodyPr/>
          <a:lstStyle/>
          <a:p>
            <a:fld id="{400866EE-1A66-459A-9E11-10BFEAB326AE}" type="datetimeFigureOut">
              <a:rPr lang="en-US" smtClean="0"/>
              <a:t>10/23/2022</a:t>
            </a:fld>
            <a:endParaRPr lang="en-US"/>
          </a:p>
        </p:txBody>
      </p:sp>
      <p:sp>
        <p:nvSpPr>
          <p:cNvPr id="8" name="Footer Placeholder 7">
            <a:extLst>
              <a:ext uri="{FF2B5EF4-FFF2-40B4-BE49-F238E27FC236}">
                <a16:creationId xmlns:a16="http://schemas.microsoft.com/office/drawing/2014/main" id="{1E0EAC70-648D-7BF8-3C49-7FC02EFEF2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AF4C95A-2170-D58E-063B-4CED4501A728}"/>
              </a:ext>
            </a:extLst>
          </p:cNvPr>
          <p:cNvSpPr>
            <a:spLocks noGrp="1"/>
          </p:cNvSpPr>
          <p:nvPr>
            <p:ph type="sldNum" sz="quarter" idx="12"/>
          </p:nvPr>
        </p:nvSpPr>
        <p:spPr/>
        <p:txBody>
          <a:bodyPr/>
          <a:lstStyle/>
          <a:p>
            <a:fld id="{72BC20FC-BCF6-49FF-8FE1-F9A36E952B3F}" type="slidenum">
              <a:rPr lang="en-US" smtClean="0"/>
              <a:t>‹#›</a:t>
            </a:fld>
            <a:endParaRPr lang="en-US"/>
          </a:p>
        </p:txBody>
      </p:sp>
    </p:spTree>
    <p:extLst>
      <p:ext uri="{BB962C8B-B14F-4D97-AF65-F5344CB8AC3E}">
        <p14:creationId xmlns:p14="http://schemas.microsoft.com/office/powerpoint/2010/main" val="3612268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C7F59-CEAA-110A-05B1-CF663EA123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19C5132-EC74-4FD9-36F8-8297BDCE957D}"/>
              </a:ext>
            </a:extLst>
          </p:cNvPr>
          <p:cNvSpPr>
            <a:spLocks noGrp="1"/>
          </p:cNvSpPr>
          <p:nvPr>
            <p:ph type="dt" sz="half" idx="10"/>
          </p:nvPr>
        </p:nvSpPr>
        <p:spPr/>
        <p:txBody>
          <a:bodyPr/>
          <a:lstStyle/>
          <a:p>
            <a:fld id="{400866EE-1A66-459A-9E11-10BFEAB326AE}" type="datetimeFigureOut">
              <a:rPr lang="en-US" smtClean="0"/>
              <a:t>10/23/2022</a:t>
            </a:fld>
            <a:endParaRPr lang="en-US"/>
          </a:p>
        </p:txBody>
      </p:sp>
      <p:sp>
        <p:nvSpPr>
          <p:cNvPr id="4" name="Footer Placeholder 3">
            <a:extLst>
              <a:ext uri="{FF2B5EF4-FFF2-40B4-BE49-F238E27FC236}">
                <a16:creationId xmlns:a16="http://schemas.microsoft.com/office/drawing/2014/main" id="{0F611F2E-460E-B8C8-C3B6-939F9BE45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22234E-F3F6-C105-8784-89D1F55AF687}"/>
              </a:ext>
            </a:extLst>
          </p:cNvPr>
          <p:cNvSpPr>
            <a:spLocks noGrp="1"/>
          </p:cNvSpPr>
          <p:nvPr>
            <p:ph type="sldNum" sz="quarter" idx="12"/>
          </p:nvPr>
        </p:nvSpPr>
        <p:spPr/>
        <p:txBody>
          <a:bodyPr/>
          <a:lstStyle/>
          <a:p>
            <a:fld id="{72BC20FC-BCF6-49FF-8FE1-F9A36E952B3F}" type="slidenum">
              <a:rPr lang="en-US" smtClean="0"/>
              <a:t>‹#›</a:t>
            </a:fld>
            <a:endParaRPr lang="en-US"/>
          </a:p>
        </p:txBody>
      </p:sp>
    </p:spTree>
    <p:extLst>
      <p:ext uri="{BB962C8B-B14F-4D97-AF65-F5344CB8AC3E}">
        <p14:creationId xmlns:p14="http://schemas.microsoft.com/office/powerpoint/2010/main" val="3643797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6442C9-C623-6310-5CEE-5A1DA97D8FBF}"/>
              </a:ext>
            </a:extLst>
          </p:cNvPr>
          <p:cNvSpPr>
            <a:spLocks noGrp="1"/>
          </p:cNvSpPr>
          <p:nvPr>
            <p:ph type="dt" sz="half" idx="10"/>
          </p:nvPr>
        </p:nvSpPr>
        <p:spPr/>
        <p:txBody>
          <a:bodyPr/>
          <a:lstStyle/>
          <a:p>
            <a:fld id="{400866EE-1A66-459A-9E11-10BFEAB326AE}" type="datetimeFigureOut">
              <a:rPr lang="en-US" smtClean="0"/>
              <a:t>10/23/2022</a:t>
            </a:fld>
            <a:endParaRPr lang="en-US"/>
          </a:p>
        </p:txBody>
      </p:sp>
      <p:sp>
        <p:nvSpPr>
          <p:cNvPr id="3" name="Footer Placeholder 2">
            <a:extLst>
              <a:ext uri="{FF2B5EF4-FFF2-40B4-BE49-F238E27FC236}">
                <a16:creationId xmlns:a16="http://schemas.microsoft.com/office/drawing/2014/main" id="{5B2C0DDE-353A-8BE9-F98D-DBF2C8D410F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A571DE3-AA5A-3238-36D5-F7532AF7A631}"/>
              </a:ext>
            </a:extLst>
          </p:cNvPr>
          <p:cNvSpPr>
            <a:spLocks noGrp="1"/>
          </p:cNvSpPr>
          <p:nvPr>
            <p:ph type="sldNum" sz="quarter" idx="12"/>
          </p:nvPr>
        </p:nvSpPr>
        <p:spPr/>
        <p:txBody>
          <a:bodyPr/>
          <a:lstStyle/>
          <a:p>
            <a:fld id="{72BC20FC-BCF6-49FF-8FE1-F9A36E952B3F}" type="slidenum">
              <a:rPr lang="en-US" smtClean="0"/>
              <a:t>‹#›</a:t>
            </a:fld>
            <a:endParaRPr lang="en-US"/>
          </a:p>
        </p:txBody>
      </p:sp>
    </p:spTree>
    <p:extLst>
      <p:ext uri="{BB962C8B-B14F-4D97-AF65-F5344CB8AC3E}">
        <p14:creationId xmlns:p14="http://schemas.microsoft.com/office/powerpoint/2010/main" val="506474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58BA1-40A8-6CEC-AE69-013B2F99E8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81F5E96-B56F-499B-8BA0-77E4D28123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6FCA71-E4B5-7C17-B6B3-720347FB40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593313-0D90-ECC1-41C0-4B8F843388E3}"/>
              </a:ext>
            </a:extLst>
          </p:cNvPr>
          <p:cNvSpPr>
            <a:spLocks noGrp="1"/>
          </p:cNvSpPr>
          <p:nvPr>
            <p:ph type="dt" sz="half" idx="10"/>
          </p:nvPr>
        </p:nvSpPr>
        <p:spPr/>
        <p:txBody>
          <a:bodyPr/>
          <a:lstStyle/>
          <a:p>
            <a:fld id="{400866EE-1A66-459A-9E11-10BFEAB326AE}" type="datetimeFigureOut">
              <a:rPr lang="en-US" smtClean="0"/>
              <a:t>10/23/2022</a:t>
            </a:fld>
            <a:endParaRPr lang="en-US"/>
          </a:p>
        </p:txBody>
      </p:sp>
      <p:sp>
        <p:nvSpPr>
          <p:cNvPr id="6" name="Footer Placeholder 5">
            <a:extLst>
              <a:ext uri="{FF2B5EF4-FFF2-40B4-BE49-F238E27FC236}">
                <a16:creationId xmlns:a16="http://schemas.microsoft.com/office/drawing/2014/main" id="{EE155C74-3E62-C92D-5CFC-A3EAA87BE8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A537B0-7113-0724-06DA-25FBF967D031}"/>
              </a:ext>
            </a:extLst>
          </p:cNvPr>
          <p:cNvSpPr>
            <a:spLocks noGrp="1"/>
          </p:cNvSpPr>
          <p:nvPr>
            <p:ph type="sldNum" sz="quarter" idx="12"/>
          </p:nvPr>
        </p:nvSpPr>
        <p:spPr/>
        <p:txBody>
          <a:bodyPr/>
          <a:lstStyle/>
          <a:p>
            <a:fld id="{72BC20FC-BCF6-49FF-8FE1-F9A36E952B3F}" type="slidenum">
              <a:rPr lang="en-US" smtClean="0"/>
              <a:t>‹#›</a:t>
            </a:fld>
            <a:endParaRPr lang="en-US"/>
          </a:p>
        </p:txBody>
      </p:sp>
    </p:spTree>
    <p:extLst>
      <p:ext uri="{BB962C8B-B14F-4D97-AF65-F5344CB8AC3E}">
        <p14:creationId xmlns:p14="http://schemas.microsoft.com/office/powerpoint/2010/main" val="2242165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EA979-798D-E4DE-DBA2-98F3CBFF29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65C99E-C7AC-81AD-4B42-6418546416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6A9D76A-B648-C5F5-7147-A7CD46B58F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05BEA7-3614-F45E-56A7-0B2A5B63E2B0}"/>
              </a:ext>
            </a:extLst>
          </p:cNvPr>
          <p:cNvSpPr>
            <a:spLocks noGrp="1"/>
          </p:cNvSpPr>
          <p:nvPr>
            <p:ph type="dt" sz="half" idx="10"/>
          </p:nvPr>
        </p:nvSpPr>
        <p:spPr/>
        <p:txBody>
          <a:bodyPr/>
          <a:lstStyle/>
          <a:p>
            <a:fld id="{400866EE-1A66-459A-9E11-10BFEAB326AE}" type="datetimeFigureOut">
              <a:rPr lang="en-US" smtClean="0"/>
              <a:t>10/23/2022</a:t>
            </a:fld>
            <a:endParaRPr lang="en-US"/>
          </a:p>
        </p:txBody>
      </p:sp>
      <p:sp>
        <p:nvSpPr>
          <p:cNvPr id="6" name="Footer Placeholder 5">
            <a:extLst>
              <a:ext uri="{FF2B5EF4-FFF2-40B4-BE49-F238E27FC236}">
                <a16:creationId xmlns:a16="http://schemas.microsoft.com/office/drawing/2014/main" id="{C36019DB-4842-B33E-EC58-DCBAF3C5FA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28EFC-3FF1-EE36-B74F-9608C43F9E7A}"/>
              </a:ext>
            </a:extLst>
          </p:cNvPr>
          <p:cNvSpPr>
            <a:spLocks noGrp="1"/>
          </p:cNvSpPr>
          <p:nvPr>
            <p:ph type="sldNum" sz="quarter" idx="12"/>
          </p:nvPr>
        </p:nvSpPr>
        <p:spPr/>
        <p:txBody>
          <a:bodyPr/>
          <a:lstStyle/>
          <a:p>
            <a:fld id="{72BC20FC-BCF6-49FF-8FE1-F9A36E952B3F}" type="slidenum">
              <a:rPr lang="en-US" smtClean="0"/>
              <a:t>‹#›</a:t>
            </a:fld>
            <a:endParaRPr lang="en-US"/>
          </a:p>
        </p:txBody>
      </p:sp>
    </p:spTree>
    <p:extLst>
      <p:ext uri="{BB962C8B-B14F-4D97-AF65-F5344CB8AC3E}">
        <p14:creationId xmlns:p14="http://schemas.microsoft.com/office/powerpoint/2010/main" val="983002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42FDBF-85B5-70A5-E0D8-B2606721DC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EC005C-6C2C-28DC-2167-8A8C82E2D5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FD0864-F949-E99C-BFA9-6C724208D4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0866EE-1A66-459A-9E11-10BFEAB326AE}" type="datetimeFigureOut">
              <a:rPr lang="en-US" smtClean="0"/>
              <a:t>10/23/2022</a:t>
            </a:fld>
            <a:endParaRPr lang="en-US"/>
          </a:p>
        </p:txBody>
      </p:sp>
      <p:sp>
        <p:nvSpPr>
          <p:cNvPr id="5" name="Footer Placeholder 4">
            <a:extLst>
              <a:ext uri="{FF2B5EF4-FFF2-40B4-BE49-F238E27FC236}">
                <a16:creationId xmlns:a16="http://schemas.microsoft.com/office/drawing/2014/main" id="{79078819-35F4-2680-E9B8-05E026DC89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4B00BC-D4E3-2484-A774-D98849FC7E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BC20FC-BCF6-49FF-8FE1-F9A36E952B3F}" type="slidenum">
              <a:rPr lang="en-US" smtClean="0"/>
              <a:t>‹#›</a:t>
            </a:fld>
            <a:endParaRPr lang="en-US"/>
          </a:p>
        </p:txBody>
      </p:sp>
    </p:spTree>
    <p:extLst>
      <p:ext uri="{BB962C8B-B14F-4D97-AF65-F5344CB8AC3E}">
        <p14:creationId xmlns:p14="http://schemas.microsoft.com/office/powerpoint/2010/main" val="8775137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74B79-6E99-12EC-79F6-A9314E476B06}"/>
              </a:ext>
            </a:extLst>
          </p:cNvPr>
          <p:cNvSpPr>
            <a:spLocks noGrp="1"/>
          </p:cNvSpPr>
          <p:nvPr>
            <p:ph type="ctrTitle"/>
          </p:nvPr>
        </p:nvSpPr>
        <p:spPr/>
        <p:txBody>
          <a:bodyPr/>
          <a:lstStyle/>
          <a:p>
            <a:r>
              <a:rPr lang="en-US" dirty="0"/>
              <a:t>Lemon proposition </a:t>
            </a:r>
          </a:p>
        </p:txBody>
      </p:sp>
      <p:sp>
        <p:nvSpPr>
          <p:cNvPr id="3" name="Subtitle 2">
            <a:extLst>
              <a:ext uri="{FF2B5EF4-FFF2-40B4-BE49-F238E27FC236}">
                <a16:creationId xmlns:a16="http://schemas.microsoft.com/office/drawing/2014/main" id="{1CC67406-D1E4-E79C-5BC9-2F4B8BB1E2BF}"/>
              </a:ext>
            </a:extLst>
          </p:cNvPr>
          <p:cNvSpPr>
            <a:spLocks noGrp="1"/>
          </p:cNvSpPr>
          <p:nvPr>
            <p:ph type="subTitle" idx="1"/>
          </p:nvPr>
        </p:nvSpPr>
        <p:spPr/>
        <p:txBody>
          <a:bodyPr/>
          <a:lstStyle/>
          <a:p>
            <a:r>
              <a:rPr lang="en-US" dirty="0"/>
              <a:t>This is a proposition for the website lemon </a:t>
            </a:r>
          </a:p>
        </p:txBody>
      </p:sp>
    </p:spTree>
    <p:extLst>
      <p:ext uri="{BB962C8B-B14F-4D97-AF65-F5344CB8AC3E}">
        <p14:creationId xmlns:p14="http://schemas.microsoft.com/office/powerpoint/2010/main" val="583153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E98C0-642A-D736-FF7B-0BE64B8AF8CC}"/>
              </a:ext>
            </a:extLst>
          </p:cNvPr>
          <p:cNvSpPr>
            <a:spLocks noGrp="1"/>
          </p:cNvSpPr>
          <p:nvPr>
            <p:ph type="title"/>
          </p:nvPr>
        </p:nvSpPr>
        <p:spPr/>
        <p:txBody>
          <a:bodyPr/>
          <a:lstStyle/>
          <a:p>
            <a:r>
              <a:rPr lang="en-US" dirty="0"/>
              <a:t>What Lemon is </a:t>
            </a:r>
          </a:p>
        </p:txBody>
      </p:sp>
      <p:sp>
        <p:nvSpPr>
          <p:cNvPr id="3" name="Content Placeholder 2">
            <a:extLst>
              <a:ext uri="{FF2B5EF4-FFF2-40B4-BE49-F238E27FC236}">
                <a16:creationId xmlns:a16="http://schemas.microsoft.com/office/drawing/2014/main" id="{4E985FE6-AC14-5F24-5159-1929634BEC66}"/>
              </a:ext>
            </a:extLst>
          </p:cNvPr>
          <p:cNvSpPr>
            <a:spLocks noGrp="1"/>
          </p:cNvSpPr>
          <p:nvPr>
            <p:ph idx="1"/>
          </p:nvPr>
        </p:nvSpPr>
        <p:spPr>
          <a:xfrm>
            <a:off x="838200" y="2454275"/>
            <a:ext cx="10515600" cy="4351338"/>
          </a:xfrm>
        </p:spPr>
        <p:txBody>
          <a:bodyPr/>
          <a:lstStyle/>
          <a:p>
            <a:pPr marL="0" indent="0">
              <a:buNone/>
            </a:pPr>
            <a:r>
              <a:rPr lang="en-US" dirty="0"/>
              <a:t>What Lemon is a website were people can post about all the drama/juice which other people can react comment and talk about it</a:t>
            </a:r>
          </a:p>
        </p:txBody>
      </p:sp>
    </p:spTree>
    <p:extLst>
      <p:ext uri="{BB962C8B-B14F-4D97-AF65-F5344CB8AC3E}">
        <p14:creationId xmlns:p14="http://schemas.microsoft.com/office/powerpoint/2010/main" val="3361916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2A0FA-23C0-7D8D-8B60-DF950A065138}"/>
              </a:ext>
            </a:extLst>
          </p:cNvPr>
          <p:cNvSpPr>
            <a:spLocks noGrp="1"/>
          </p:cNvSpPr>
          <p:nvPr>
            <p:ph type="title"/>
          </p:nvPr>
        </p:nvSpPr>
        <p:spPr/>
        <p:txBody>
          <a:bodyPr/>
          <a:lstStyle/>
          <a:p>
            <a:r>
              <a:rPr lang="en-US" dirty="0"/>
              <a:t>Were we expect to go </a:t>
            </a:r>
          </a:p>
        </p:txBody>
      </p:sp>
      <p:sp>
        <p:nvSpPr>
          <p:cNvPr id="3" name="Content Placeholder 2">
            <a:extLst>
              <a:ext uri="{FF2B5EF4-FFF2-40B4-BE49-F238E27FC236}">
                <a16:creationId xmlns:a16="http://schemas.microsoft.com/office/drawing/2014/main" id="{54041C65-EEC5-2D47-16FC-E74E37B0FFFC}"/>
              </a:ext>
            </a:extLst>
          </p:cNvPr>
          <p:cNvSpPr>
            <a:spLocks noGrp="1"/>
          </p:cNvSpPr>
          <p:nvPr>
            <p:ph idx="1"/>
          </p:nvPr>
        </p:nvSpPr>
        <p:spPr/>
        <p:txBody>
          <a:bodyPr/>
          <a:lstStyle/>
          <a:p>
            <a:pPr marL="0" indent="0">
              <a:buNone/>
            </a:pPr>
            <a:r>
              <a:rPr lang="en-US" dirty="0"/>
              <a:t>We expect to make Lemon a website that a lot of people use and at one point import it to a app so then more users can use it we also want to make it so old phone user could use it with out decreases in performance.</a:t>
            </a:r>
          </a:p>
        </p:txBody>
      </p:sp>
    </p:spTree>
    <p:extLst>
      <p:ext uri="{BB962C8B-B14F-4D97-AF65-F5344CB8AC3E}">
        <p14:creationId xmlns:p14="http://schemas.microsoft.com/office/powerpoint/2010/main" val="951468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CB8EB-156D-D74F-3502-C993983B71EF}"/>
              </a:ext>
            </a:extLst>
          </p:cNvPr>
          <p:cNvSpPr>
            <a:spLocks noGrp="1"/>
          </p:cNvSpPr>
          <p:nvPr>
            <p:ph type="title"/>
          </p:nvPr>
        </p:nvSpPr>
        <p:spPr/>
        <p:txBody>
          <a:bodyPr/>
          <a:lstStyle/>
          <a:p>
            <a:r>
              <a:rPr lang="en-US" dirty="0"/>
              <a:t>How we expect to get money </a:t>
            </a:r>
          </a:p>
        </p:txBody>
      </p:sp>
      <p:sp>
        <p:nvSpPr>
          <p:cNvPr id="3" name="Content Placeholder 2">
            <a:extLst>
              <a:ext uri="{FF2B5EF4-FFF2-40B4-BE49-F238E27FC236}">
                <a16:creationId xmlns:a16="http://schemas.microsoft.com/office/drawing/2014/main" id="{29DB7DA3-80B4-2E6B-5518-858115AD328E}"/>
              </a:ext>
            </a:extLst>
          </p:cNvPr>
          <p:cNvSpPr>
            <a:spLocks noGrp="1"/>
          </p:cNvSpPr>
          <p:nvPr>
            <p:ph idx="1"/>
          </p:nvPr>
        </p:nvSpPr>
        <p:spPr/>
        <p:txBody>
          <a:bodyPr/>
          <a:lstStyle/>
          <a:p>
            <a:pPr marL="0" indent="0">
              <a:buNone/>
            </a:pPr>
            <a:r>
              <a:rPr lang="en-US" dirty="0"/>
              <a:t>Unlike other company's we want to find and alternative way to make money then the dirty methods like selling user information that’s a big no </a:t>
            </a:r>
            <a:r>
              <a:rPr lang="en-US" dirty="0" err="1"/>
              <a:t>no</a:t>
            </a:r>
            <a:r>
              <a:rPr lang="en-US" dirty="0"/>
              <a:t> we would like to sell stuff like merch or collaborate with creators that could sell there own stuff on are website with there post or video and we could get a cut of it.</a:t>
            </a:r>
          </a:p>
        </p:txBody>
      </p:sp>
    </p:spTree>
    <p:extLst>
      <p:ext uri="{BB962C8B-B14F-4D97-AF65-F5344CB8AC3E}">
        <p14:creationId xmlns:p14="http://schemas.microsoft.com/office/powerpoint/2010/main" val="265748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03BA9-D26E-7376-A37F-5AEA0B4D5DAF}"/>
              </a:ext>
            </a:extLst>
          </p:cNvPr>
          <p:cNvSpPr>
            <a:spLocks noGrp="1"/>
          </p:cNvSpPr>
          <p:nvPr>
            <p:ph type="title"/>
          </p:nvPr>
        </p:nvSpPr>
        <p:spPr/>
        <p:txBody>
          <a:bodyPr/>
          <a:lstStyle/>
          <a:p>
            <a:r>
              <a:rPr lang="en-US" dirty="0"/>
              <a:t>Problems that could occur</a:t>
            </a:r>
          </a:p>
        </p:txBody>
      </p:sp>
      <p:sp>
        <p:nvSpPr>
          <p:cNvPr id="3" name="Content Placeholder 2">
            <a:extLst>
              <a:ext uri="{FF2B5EF4-FFF2-40B4-BE49-F238E27FC236}">
                <a16:creationId xmlns:a16="http://schemas.microsoft.com/office/drawing/2014/main" id="{2568ADDD-A2F6-15C2-DF02-55183E32D85C}"/>
              </a:ext>
            </a:extLst>
          </p:cNvPr>
          <p:cNvSpPr>
            <a:spLocks noGrp="1"/>
          </p:cNvSpPr>
          <p:nvPr>
            <p:ph idx="1"/>
          </p:nvPr>
        </p:nvSpPr>
        <p:spPr/>
        <p:txBody>
          <a:bodyPr/>
          <a:lstStyle/>
          <a:p>
            <a:pPr marL="0" indent="0">
              <a:buNone/>
            </a:pPr>
            <a:r>
              <a:rPr lang="en-US" dirty="0"/>
              <a:t>In this mission of making this website and hopefully app will be the amount of funding we have it will take a lot of money and hours to make this dream a reality which we understand so you may be asking how will we solve it we will try to get more investors and maybe start a crowd funding campaign but we wont focus on that right now. What we will focus on is servers lets be honest here most servers are hard to keep up at user level and we don’t want a service that barely works so how will we solve this we will try to make better systems that have never been featured before it will compete against almost all server systems ever but that will be updated soon just think of the cloud.</a:t>
            </a:r>
          </a:p>
        </p:txBody>
      </p:sp>
    </p:spTree>
    <p:extLst>
      <p:ext uri="{BB962C8B-B14F-4D97-AF65-F5344CB8AC3E}">
        <p14:creationId xmlns:p14="http://schemas.microsoft.com/office/powerpoint/2010/main" val="199876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1C2D7-469F-3FE5-34B9-8D598BE6CB0B}"/>
              </a:ext>
            </a:extLst>
          </p:cNvPr>
          <p:cNvSpPr>
            <a:spLocks noGrp="1"/>
          </p:cNvSpPr>
          <p:nvPr>
            <p:ph type="title"/>
          </p:nvPr>
        </p:nvSpPr>
        <p:spPr/>
        <p:txBody>
          <a:bodyPr/>
          <a:lstStyle/>
          <a:p>
            <a:r>
              <a:rPr lang="en-US" dirty="0"/>
              <a:t>Salary’s for employs  </a:t>
            </a:r>
          </a:p>
        </p:txBody>
      </p:sp>
      <p:sp>
        <p:nvSpPr>
          <p:cNvPr id="3" name="Content Placeholder 2">
            <a:extLst>
              <a:ext uri="{FF2B5EF4-FFF2-40B4-BE49-F238E27FC236}">
                <a16:creationId xmlns:a16="http://schemas.microsoft.com/office/drawing/2014/main" id="{AABAD5BC-8A25-CE06-7D6D-6F7D3A5C2980}"/>
              </a:ext>
            </a:extLst>
          </p:cNvPr>
          <p:cNvSpPr>
            <a:spLocks noGrp="1"/>
          </p:cNvSpPr>
          <p:nvPr>
            <p:ph idx="1"/>
          </p:nvPr>
        </p:nvSpPr>
        <p:spPr/>
        <p:txBody>
          <a:bodyPr/>
          <a:lstStyle/>
          <a:p>
            <a:pPr marL="0" indent="0">
              <a:buNone/>
            </a:pPr>
            <a:r>
              <a:rPr lang="en-US" dirty="0"/>
              <a:t>Are salary's have not been made official but we do know this any employ that decides to join the team will be given enough pay for basic things in life like food rent clothing tax etc. Plus initial compensation </a:t>
            </a:r>
          </a:p>
        </p:txBody>
      </p:sp>
    </p:spTree>
    <p:extLst>
      <p:ext uri="{BB962C8B-B14F-4D97-AF65-F5344CB8AC3E}">
        <p14:creationId xmlns:p14="http://schemas.microsoft.com/office/powerpoint/2010/main" val="1937371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9DFBC-CC1A-2081-B038-6409B192ABA0}"/>
              </a:ext>
            </a:extLst>
          </p:cNvPr>
          <p:cNvSpPr>
            <a:spLocks noGrp="1"/>
          </p:cNvSpPr>
          <p:nvPr>
            <p:ph type="title"/>
          </p:nvPr>
        </p:nvSpPr>
        <p:spPr/>
        <p:txBody>
          <a:bodyPr/>
          <a:lstStyle/>
          <a:p>
            <a:r>
              <a:rPr lang="en-US" dirty="0"/>
              <a:t>How we will treat are employs in the workplace </a:t>
            </a:r>
          </a:p>
        </p:txBody>
      </p:sp>
      <p:sp>
        <p:nvSpPr>
          <p:cNvPr id="3" name="Content Placeholder 2">
            <a:extLst>
              <a:ext uri="{FF2B5EF4-FFF2-40B4-BE49-F238E27FC236}">
                <a16:creationId xmlns:a16="http://schemas.microsoft.com/office/drawing/2014/main" id="{9B075E0B-FC68-4221-952F-60D2C9F289C2}"/>
              </a:ext>
            </a:extLst>
          </p:cNvPr>
          <p:cNvSpPr>
            <a:spLocks noGrp="1"/>
          </p:cNvSpPr>
          <p:nvPr>
            <p:ph idx="1"/>
          </p:nvPr>
        </p:nvSpPr>
        <p:spPr/>
        <p:txBody>
          <a:bodyPr/>
          <a:lstStyle/>
          <a:p>
            <a:pPr marL="0" indent="0">
              <a:buNone/>
            </a:pPr>
            <a:r>
              <a:rPr lang="en-US" dirty="0"/>
              <a:t>In usual cases employs are treated unfairly and are told to put in more hours than that possibly can well not here in our offices we will NOT have employ mistreatment and we will not make you do more hours we also won't get rid of you from the team for not wanting to do more than 3 hours more no one wants to do more than 12 hours at there job that’s insane.</a:t>
            </a:r>
          </a:p>
        </p:txBody>
      </p:sp>
    </p:spTree>
    <p:extLst>
      <p:ext uri="{BB962C8B-B14F-4D97-AF65-F5344CB8AC3E}">
        <p14:creationId xmlns:p14="http://schemas.microsoft.com/office/powerpoint/2010/main" val="273334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B39E0-3496-0CAA-C74C-980E89CFF2BB}"/>
              </a:ext>
            </a:extLst>
          </p:cNvPr>
          <p:cNvSpPr>
            <a:spLocks noGrp="1"/>
          </p:cNvSpPr>
          <p:nvPr>
            <p:ph type="title"/>
          </p:nvPr>
        </p:nvSpPr>
        <p:spPr/>
        <p:txBody>
          <a:bodyPr/>
          <a:lstStyle/>
          <a:p>
            <a:r>
              <a:rPr lang="en-US" dirty="0"/>
              <a:t>Inconclusion </a:t>
            </a:r>
          </a:p>
        </p:txBody>
      </p:sp>
      <p:sp>
        <p:nvSpPr>
          <p:cNvPr id="3" name="Content Placeholder 2">
            <a:extLst>
              <a:ext uri="{FF2B5EF4-FFF2-40B4-BE49-F238E27FC236}">
                <a16:creationId xmlns:a16="http://schemas.microsoft.com/office/drawing/2014/main" id="{3EF69CB4-A509-A039-97FF-5E8A9E15AAA9}"/>
              </a:ext>
            </a:extLst>
          </p:cNvPr>
          <p:cNvSpPr>
            <a:spLocks noGrp="1"/>
          </p:cNvSpPr>
          <p:nvPr>
            <p:ph idx="1"/>
          </p:nvPr>
        </p:nvSpPr>
        <p:spPr/>
        <p:txBody>
          <a:bodyPr/>
          <a:lstStyle/>
          <a:p>
            <a:pPr marL="0" indent="0">
              <a:buNone/>
            </a:pPr>
            <a:r>
              <a:rPr lang="en-US" dirty="0"/>
              <a:t>The lemon website/app will be a lot of work to perfect/master but with time we can perfectly make one of the best websites and apps and systems of all time that could change technology as we know it but for right now we can just focus of the funny stuff that will be released of lemon.</a:t>
            </a:r>
          </a:p>
        </p:txBody>
      </p:sp>
    </p:spTree>
    <p:extLst>
      <p:ext uri="{BB962C8B-B14F-4D97-AF65-F5344CB8AC3E}">
        <p14:creationId xmlns:p14="http://schemas.microsoft.com/office/powerpoint/2010/main" val="19628886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490</Words>
  <Application>Microsoft Office PowerPoint</Application>
  <PresentationFormat>Widescreen</PresentationFormat>
  <Paragraphs>16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Lemon proposition </vt:lpstr>
      <vt:lpstr>What Lemon is </vt:lpstr>
      <vt:lpstr>Were we expect to go </vt:lpstr>
      <vt:lpstr>How we expect to get money </vt:lpstr>
      <vt:lpstr>Problems that could occur</vt:lpstr>
      <vt:lpstr>Salary’s for employs  </vt:lpstr>
      <vt:lpstr>How we will treat are employs in the workplace </vt:lpstr>
      <vt:lpstr>Inconclusion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Lemon proposition</dc:title>
  <dc:creator>Elijah Muston</dc:creator>
  <cp:lastModifiedBy>Elijah Muston</cp:lastModifiedBy>
  <cp:revision>2</cp:revision>
  <dcterms:created xsi:type="dcterms:W3CDTF">2022-10-18T23:04:55Z</dcterms:created>
  <dcterms:modified xsi:type="dcterms:W3CDTF">2022-10-23T15:03:39Z</dcterms:modified>
</cp:coreProperties>
</file>