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64" r:id="rId5"/>
    <p:sldId id="266" r:id="rId6"/>
    <p:sldId id="258" r:id="rId7"/>
    <p:sldId id="263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15F6D-B2B5-4ACD-8731-B4A9BBDB1E17}" v="150" dt="2019-04-14T07:50:20.535"/>
    <p1510:client id="{E277E2DA-4B93-911F-C2B9-D39DE11538DC}" v="10" dt="2019-04-14T04:27:50.801"/>
    <p1510:client id="{BB70EF80-9995-4BFC-A7F4-45AF6592C867}" v="63" dt="2019-04-14T14:08:4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Gia L." userId="S::hillg2@wit.edu::826de1b0-d276-4764-9241-e533d89ae76d" providerId="AD" clId="Web-{FE086528-9DDA-4B10-95FA-48FCDE74E160}"/>
    <pc:docChg chg="modSld">
      <pc:chgData name="Hill, Gia L." userId="S::hillg2@wit.edu::826de1b0-d276-4764-9241-e533d89ae76d" providerId="AD" clId="Web-{FE086528-9DDA-4B10-95FA-48FCDE74E160}" dt="2019-04-14T03:30:17.185" v="46" actId="1076"/>
      <pc:docMkLst>
        <pc:docMk/>
      </pc:docMkLst>
      <pc:sldChg chg="addSp modSp">
        <pc:chgData name="Hill, Gia L." userId="S::hillg2@wit.edu::826de1b0-d276-4764-9241-e533d89ae76d" providerId="AD" clId="Web-{FE086528-9DDA-4B10-95FA-48FCDE74E160}" dt="2019-04-14T03:30:17.185" v="46" actId="1076"/>
        <pc:sldMkLst>
          <pc:docMk/>
          <pc:sldMk cId="109857222" sldId="256"/>
        </pc:sldMkLst>
        <pc:spChg chg="mod">
          <ac:chgData name="Hill, Gia L." userId="S::hillg2@wit.edu::826de1b0-d276-4764-9241-e533d89ae76d" providerId="AD" clId="Web-{FE086528-9DDA-4B10-95FA-48FCDE74E160}" dt="2019-04-14T03:30:12.841" v="4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ill, Gia L." userId="S::hillg2@wit.edu::826de1b0-d276-4764-9241-e533d89ae76d" providerId="AD" clId="Web-{FE086528-9DDA-4B10-95FA-48FCDE74E160}" dt="2019-04-14T03:28:23.747" v="24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Hill, Gia L." userId="S::hillg2@wit.edu::826de1b0-d276-4764-9241-e533d89ae76d" providerId="AD" clId="Web-{FE086528-9DDA-4B10-95FA-48FCDE74E160}" dt="2019-04-14T03:30:17.185" v="46" actId="1076"/>
          <ac:picMkLst>
            <pc:docMk/>
            <pc:sldMk cId="109857222" sldId="256"/>
            <ac:picMk id="4" creationId="{DCDD2694-8080-4429-9BED-C6F3DEFEB371}"/>
          </ac:picMkLst>
        </pc:picChg>
      </pc:sldChg>
    </pc:docChg>
  </pc:docChgLst>
  <pc:docChgLst>
    <pc:chgData name="Hill, Gia L." userId="S::hillg2@wit.edu::826de1b0-d276-4764-9241-e533d89ae76d" providerId="AD" clId="Web-{E277E2DA-4B93-911F-C2B9-D39DE11538DC}"/>
    <pc:docChg chg="modSld">
      <pc:chgData name="Hill, Gia L." userId="S::hillg2@wit.edu::826de1b0-d276-4764-9241-e533d89ae76d" providerId="AD" clId="Web-{E277E2DA-4B93-911F-C2B9-D39DE11538DC}" dt="2019-04-14T04:44:40.393" v="21"/>
      <pc:docMkLst>
        <pc:docMk/>
      </pc:docMkLst>
      <pc:sldChg chg="addSp delSp modSp">
        <pc:chgData name="Hill, Gia L." userId="S::hillg2@wit.edu::826de1b0-d276-4764-9241-e533d89ae76d" providerId="AD" clId="Web-{E277E2DA-4B93-911F-C2B9-D39DE11538DC}" dt="2019-04-14T04:44:40.393" v="21"/>
        <pc:sldMkLst>
          <pc:docMk/>
          <pc:sldMk cId="3825633014" sldId="263"/>
        </pc:sldMkLst>
        <pc:spChg chg="mod">
          <ac:chgData name="Hill, Gia L." userId="S::hillg2@wit.edu::826de1b0-d276-4764-9241-e533d89ae76d" providerId="AD" clId="Web-{E277E2DA-4B93-911F-C2B9-D39DE11538DC}" dt="2019-04-14T04:27:30.425" v="14" actId="20577"/>
          <ac:spMkLst>
            <pc:docMk/>
            <pc:sldMk cId="3825633014" sldId="263"/>
            <ac:spMk id="2" creationId="{F76041B6-0D80-42A8-A10A-0168F0862EF4}"/>
          </ac:spMkLst>
        </pc:spChg>
        <pc:spChg chg="del">
          <ac:chgData name="Hill, Gia L." userId="S::hillg2@wit.edu::826de1b0-d276-4764-9241-e533d89ae76d" providerId="AD" clId="Web-{E277E2DA-4B93-911F-C2B9-D39DE11538DC}" dt="2019-04-14T04:27:38.551" v="16"/>
          <ac:spMkLst>
            <pc:docMk/>
            <pc:sldMk cId="3825633014" sldId="263"/>
            <ac:spMk id="3" creationId="{467755D4-D0A4-45E6-AFC9-83CF9D7C403B}"/>
          </ac:spMkLst>
        </pc:spChg>
        <pc:spChg chg="add mod">
          <ac:chgData name="Hill, Gia L." userId="S::hillg2@wit.edu::826de1b0-d276-4764-9241-e533d89ae76d" providerId="AD" clId="Web-{E277E2DA-4B93-911F-C2B9-D39DE11538DC}" dt="2019-04-14T04:44:40.393" v="21"/>
          <ac:spMkLst>
            <pc:docMk/>
            <pc:sldMk cId="3825633014" sldId="263"/>
            <ac:spMk id="6" creationId="{1CAEAFCB-55BD-413A-8DA5-D6C2A930F5E1}"/>
          </ac:spMkLst>
        </pc:spChg>
        <pc:spChg chg="add del mod">
          <ac:chgData name="Hill, Gia L." userId="S::hillg2@wit.edu::826de1b0-d276-4764-9241-e533d89ae76d" providerId="AD" clId="Web-{E277E2DA-4B93-911F-C2B9-D39DE11538DC}" dt="2019-04-14T04:44:38.268" v="20"/>
          <ac:spMkLst>
            <pc:docMk/>
            <pc:sldMk cId="3825633014" sldId="263"/>
            <ac:spMk id="7" creationId="{C4588285-066B-4D0B-BC74-5E4467611156}"/>
          </ac:spMkLst>
        </pc:spChg>
        <pc:picChg chg="add del mod ord">
          <ac:chgData name="Hill, Gia L." userId="S::hillg2@wit.edu::826de1b0-d276-4764-9241-e533d89ae76d" providerId="AD" clId="Web-{E277E2DA-4B93-911F-C2B9-D39DE11538DC}" dt="2019-04-14T04:44:40.393" v="21"/>
          <ac:picMkLst>
            <pc:docMk/>
            <pc:sldMk cId="3825633014" sldId="263"/>
            <ac:picMk id="3" creationId="{F22A43FB-828D-425F-AAFA-E6AB5B00480B}"/>
          </ac:picMkLst>
        </pc:picChg>
        <pc:picChg chg="add del mod ord">
          <ac:chgData name="Hill, Gia L." userId="S::hillg2@wit.edu::826de1b0-d276-4764-9241-e533d89ae76d" providerId="AD" clId="Web-{E277E2DA-4B93-911F-C2B9-D39DE11538DC}" dt="2019-04-14T04:27:54.457" v="19"/>
          <ac:picMkLst>
            <pc:docMk/>
            <pc:sldMk cId="3825633014" sldId="263"/>
            <ac:picMk id="4" creationId="{5D3C385F-642B-45C8-AEAA-5F84A05C4562}"/>
          </ac:picMkLst>
        </pc:picChg>
      </pc:sldChg>
    </pc:docChg>
  </pc:docChgLst>
  <pc:docChgLst>
    <pc:chgData name="Izzo, Yali" userId="a1fa6e4f-c36c-44f8-8675-3ff0ad4a97bd" providerId="ADAL" clId="{BB70EF80-9995-4BFC-A7F4-45AF6592C867}"/>
    <pc:docChg chg="custSel addSld delSld modSld sldOrd">
      <pc:chgData name="Izzo, Yali" userId="a1fa6e4f-c36c-44f8-8675-3ff0ad4a97bd" providerId="ADAL" clId="{BB70EF80-9995-4BFC-A7F4-45AF6592C867}" dt="2019-04-14T14:10:05.274" v="621" actId="20577"/>
      <pc:docMkLst>
        <pc:docMk/>
      </pc:docMkLst>
      <pc:sldChg chg="modSp">
        <pc:chgData name="Izzo, Yali" userId="a1fa6e4f-c36c-44f8-8675-3ff0ad4a97bd" providerId="ADAL" clId="{BB70EF80-9995-4BFC-A7F4-45AF6592C867}" dt="2019-04-14T14:08:21.242" v="373" actId="20577"/>
        <pc:sldMkLst>
          <pc:docMk/>
          <pc:sldMk cId="2776593927" sldId="257"/>
        </pc:sldMkLst>
        <pc:spChg chg="mod">
          <ac:chgData name="Izzo, Yali" userId="a1fa6e4f-c36c-44f8-8675-3ff0ad4a97bd" providerId="ADAL" clId="{BB70EF80-9995-4BFC-A7F4-45AF6592C867}" dt="2019-04-14T14:07:31.895" v="314" actId="20577"/>
          <ac:spMkLst>
            <pc:docMk/>
            <pc:sldMk cId="2776593927" sldId="257"/>
            <ac:spMk id="2" creationId="{8113BCF8-D507-4B82-AAE7-CBC9B664CE9B}"/>
          </ac:spMkLst>
        </pc:spChg>
        <pc:graphicFrameChg chg="mod">
          <ac:chgData name="Izzo, Yali" userId="a1fa6e4f-c36c-44f8-8675-3ff0ad4a97bd" providerId="ADAL" clId="{BB70EF80-9995-4BFC-A7F4-45AF6592C867}" dt="2019-04-14T14:08:21.242" v="373" actId="20577"/>
          <ac:graphicFrameMkLst>
            <pc:docMk/>
            <pc:sldMk cId="2776593927" sldId="257"/>
            <ac:graphicFrameMk id="5" creationId="{8AC0448D-5FDE-4637-926E-28BFAEE7C6A7}"/>
          </ac:graphicFrameMkLst>
        </pc:graphicFrameChg>
      </pc:sldChg>
      <pc:sldChg chg="modSp">
        <pc:chgData name="Izzo, Yali" userId="a1fa6e4f-c36c-44f8-8675-3ff0ad4a97bd" providerId="ADAL" clId="{BB70EF80-9995-4BFC-A7F4-45AF6592C867}" dt="2019-04-14T13:58:52.602" v="76" actId="20577"/>
        <pc:sldMkLst>
          <pc:docMk/>
          <pc:sldMk cId="191893360" sldId="259"/>
        </pc:sldMkLst>
        <pc:spChg chg="mod">
          <ac:chgData name="Izzo, Yali" userId="a1fa6e4f-c36c-44f8-8675-3ff0ad4a97bd" providerId="ADAL" clId="{BB70EF80-9995-4BFC-A7F4-45AF6592C867}" dt="2019-04-14T13:58:52.602" v="76" actId="20577"/>
          <ac:spMkLst>
            <pc:docMk/>
            <pc:sldMk cId="191893360" sldId="259"/>
            <ac:spMk id="3" creationId="{7BB6FF28-EF78-4AE8-A137-60E1DC697772}"/>
          </ac:spMkLst>
        </pc:spChg>
      </pc:sldChg>
      <pc:sldChg chg="modSp">
        <pc:chgData name="Izzo, Yali" userId="a1fa6e4f-c36c-44f8-8675-3ff0ad4a97bd" providerId="ADAL" clId="{BB70EF80-9995-4BFC-A7F4-45AF6592C867}" dt="2019-04-14T12:39:08.800" v="35" actId="20577"/>
        <pc:sldMkLst>
          <pc:docMk/>
          <pc:sldMk cId="3288862110" sldId="260"/>
        </pc:sldMkLst>
        <pc:spChg chg="mod">
          <ac:chgData name="Izzo, Yali" userId="a1fa6e4f-c36c-44f8-8675-3ff0ad4a97bd" providerId="ADAL" clId="{BB70EF80-9995-4BFC-A7F4-45AF6592C867}" dt="2019-04-14T12:39:08.800" v="35" actId="20577"/>
          <ac:spMkLst>
            <pc:docMk/>
            <pc:sldMk cId="3288862110" sldId="260"/>
            <ac:spMk id="3" creationId="{CD37C076-C395-482B-9A33-886D206B8096}"/>
          </ac:spMkLst>
        </pc:spChg>
      </pc:sldChg>
      <pc:sldChg chg="modSp ord">
        <pc:chgData name="Izzo, Yali" userId="a1fa6e4f-c36c-44f8-8675-3ff0ad4a97bd" providerId="ADAL" clId="{BB70EF80-9995-4BFC-A7F4-45AF6592C867}" dt="2019-04-14T14:07:11.747" v="302"/>
        <pc:sldMkLst>
          <pc:docMk/>
          <pc:sldMk cId="279594829" sldId="261"/>
        </pc:sldMkLst>
        <pc:spChg chg="mod">
          <ac:chgData name="Izzo, Yali" userId="a1fa6e4f-c36c-44f8-8675-3ff0ad4a97bd" providerId="ADAL" clId="{BB70EF80-9995-4BFC-A7F4-45AF6592C867}" dt="2019-04-14T14:06:13.039" v="87" actId="20577"/>
          <ac:spMkLst>
            <pc:docMk/>
            <pc:sldMk cId="279594829" sldId="261"/>
            <ac:spMk id="4" creationId="{5C34BA25-7BB5-4FB3-AF1C-6D841378E4D4}"/>
          </ac:spMkLst>
        </pc:spChg>
        <pc:spChg chg="mod">
          <ac:chgData name="Izzo, Yali" userId="a1fa6e4f-c36c-44f8-8675-3ff0ad4a97bd" providerId="ADAL" clId="{BB70EF80-9995-4BFC-A7F4-45AF6592C867}" dt="2019-04-14T14:07:06.605" v="301" actId="27636"/>
          <ac:spMkLst>
            <pc:docMk/>
            <pc:sldMk cId="279594829" sldId="261"/>
            <ac:spMk id="5" creationId="{9FF4B55A-95F8-4C54-91FE-E521F8C5A007}"/>
          </ac:spMkLst>
        </pc:spChg>
      </pc:sldChg>
      <pc:sldChg chg="ord">
        <pc:chgData name="Izzo, Yali" userId="a1fa6e4f-c36c-44f8-8675-3ff0ad4a97bd" providerId="ADAL" clId="{BB70EF80-9995-4BFC-A7F4-45AF6592C867}" dt="2019-04-14T14:08:27.182" v="374"/>
        <pc:sldMkLst>
          <pc:docMk/>
          <pc:sldMk cId="1844824376" sldId="264"/>
        </pc:sldMkLst>
      </pc:sldChg>
      <pc:sldChg chg="add del">
        <pc:chgData name="Izzo, Yali" userId="a1fa6e4f-c36c-44f8-8675-3ff0ad4a97bd" providerId="ADAL" clId="{BB70EF80-9995-4BFC-A7F4-45AF6592C867}" dt="2019-04-14T14:08:36.790" v="376" actId="2696"/>
        <pc:sldMkLst>
          <pc:docMk/>
          <pc:sldMk cId="539917645" sldId="266"/>
        </pc:sldMkLst>
      </pc:sldChg>
      <pc:sldChg chg="modSp add">
        <pc:chgData name="Izzo, Yali" userId="a1fa6e4f-c36c-44f8-8675-3ff0ad4a97bd" providerId="ADAL" clId="{BB70EF80-9995-4BFC-A7F4-45AF6592C867}" dt="2019-04-14T14:10:05.274" v="621" actId="20577"/>
        <pc:sldMkLst>
          <pc:docMk/>
          <pc:sldMk cId="725117705" sldId="266"/>
        </pc:sldMkLst>
        <pc:spChg chg="mod">
          <ac:chgData name="Izzo, Yali" userId="a1fa6e4f-c36c-44f8-8675-3ff0ad4a97bd" providerId="ADAL" clId="{BB70EF80-9995-4BFC-A7F4-45AF6592C867}" dt="2019-04-14T14:09:30.387" v="460" actId="20577"/>
          <ac:spMkLst>
            <pc:docMk/>
            <pc:sldMk cId="725117705" sldId="266"/>
            <ac:spMk id="2" creationId="{5397BBBB-9BBD-4F3B-9877-316DDFEA16F6}"/>
          </ac:spMkLst>
        </pc:spChg>
        <pc:spChg chg="mod">
          <ac:chgData name="Izzo, Yali" userId="a1fa6e4f-c36c-44f8-8675-3ff0ad4a97bd" providerId="ADAL" clId="{BB70EF80-9995-4BFC-A7F4-45AF6592C867}" dt="2019-04-14T14:10:05.274" v="621" actId="20577"/>
          <ac:spMkLst>
            <pc:docMk/>
            <pc:sldMk cId="725117705" sldId="266"/>
            <ac:spMk id="3" creationId="{3CB9AB27-B81A-4E8C-B6FF-67B5B0A3BC58}"/>
          </ac:spMkLst>
        </pc:spChg>
      </pc:sldChg>
    </pc:docChg>
  </pc:docChgLst>
  <pc:docChgLst>
    <pc:chgData name="Hill, Gia L." userId="826de1b0-d276-4764-9241-e533d89ae76d" providerId="ADAL" clId="{4B515F6D-B2B5-4ACD-8731-B4A9BBDB1E17}"/>
    <pc:docChg chg="undo custSel mod addSld delSld modSld">
      <pc:chgData name="Hill, Gia L." userId="826de1b0-d276-4764-9241-e533d89ae76d" providerId="ADAL" clId="{4B515F6D-B2B5-4ACD-8731-B4A9BBDB1E17}" dt="2019-04-14T07:50:46.612" v="1069" actId="20577"/>
      <pc:docMkLst>
        <pc:docMk/>
      </pc:docMkLst>
      <pc:sldChg chg="modSp">
        <pc:chgData name="Hill, Gia L." userId="826de1b0-d276-4764-9241-e533d89ae76d" providerId="ADAL" clId="{4B515F6D-B2B5-4ACD-8731-B4A9BBDB1E17}" dt="2019-04-14T03:44:59.630" v="1" actId="1076"/>
        <pc:sldMkLst>
          <pc:docMk/>
          <pc:sldMk cId="109857222" sldId="256"/>
        </pc:sldMkLst>
        <pc:picChg chg="mod">
          <ac:chgData name="Hill, Gia L." userId="826de1b0-d276-4764-9241-e533d89ae76d" providerId="ADAL" clId="{4B515F6D-B2B5-4ACD-8731-B4A9BBDB1E17}" dt="2019-04-14T03:44:59.630" v="1" actId="1076"/>
          <ac:picMkLst>
            <pc:docMk/>
            <pc:sldMk cId="109857222" sldId="256"/>
            <ac:picMk id="4" creationId="{DCDD2694-8080-4429-9BED-C6F3DEFEB371}"/>
          </ac:picMkLst>
        </pc:picChg>
      </pc:sldChg>
      <pc:sldChg chg="addSp delSp modSp add mod setBg delDesignElem">
        <pc:chgData name="Hill, Gia L." userId="826de1b0-d276-4764-9241-e533d89ae76d" providerId="ADAL" clId="{4B515F6D-B2B5-4ACD-8731-B4A9BBDB1E17}" dt="2019-04-14T07:48:58.808" v="1038" actId="20577"/>
        <pc:sldMkLst>
          <pc:docMk/>
          <pc:sldMk cId="2776593927" sldId="257"/>
        </pc:sldMkLst>
        <pc:spChg chg="mod">
          <ac:chgData name="Hill, Gia L." userId="826de1b0-d276-4764-9241-e533d89ae76d" providerId="ADAL" clId="{4B515F6D-B2B5-4ACD-8731-B4A9BBDB1E17}" dt="2019-04-14T07:39:23.955" v="638" actId="26606"/>
          <ac:spMkLst>
            <pc:docMk/>
            <pc:sldMk cId="2776593927" sldId="257"/>
            <ac:spMk id="2" creationId="{8113BCF8-D507-4B82-AAE7-CBC9B664CE9B}"/>
          </ac:spMkLst>
        </pc:spChg>
        <pc:spChg chg="del mod">
          <ac:chgData name="Hill, Gia L." userId="826de1b0-d276-4764-9241-e533d89ae76d" providerId="ADAL" clId="{4B515F6D-B2B5-4ACD-8731-B4A9BBDB1E17}" dt="2019-04-14T07:39:23.955" v="638" actId="26606"/>
          <ac:spMkLst>
            <pc:docMk/>
            <pc:sldMk cId="2776593927" sldId="257"/>
            <ac:spMk id="3" creationId="{9F890F2F-F298-43BA-95ED-309E149C3617}"/>
          </ac:spMkLst>
        </pc:spChg>
        <pc:spChg chg="add del">
          <ac:chgData name="Hill, Gia L." userId="826de1b0-d276-4764-9241-e533d89ae76d" providerId="ADAL" clId="{4B515F6D-B2B5-4ACD-8731-B4A9BBDB1E17}" dt="2019-04-14T07:48:22.611" v="1036"/>
          <ac:spMkLst>
            <pc:docMk/>
            <pc:sldMk cId="2776593927" sldId="257"/>
            <ac:spMk id="10" creationId="{F7422F06-6017-4361-8872-E0E2CEB20B48}"/>
          </ac:spMkLst>
        </pc:spChg>
        <pc:graphicFrameChg chg="add mod">
          <ac:chgData name="Hill, Gia L." userId="826de1b0-d276-4764-9241-e533d89ae76d" providerId="ADAL" clId="{4B515F6D-B2B5-4ACD-8731-B4A9BBDB1E17}" dt="2019-04-14T07:48:58.808" v="1038" actId="20577"/>
          <ac:graphicFrameMkLst>
            <pc:docMk/>
            <pc:sldMk cId="2776593927" sldId="257"/>
            <ac:graphicFrameMk id="5" creationId="{8AC0448D-5FDE-4637-926E-28BFAEE7C6A7}"/>
          </ac:graphicFrameMkLst>
        </pc:graphicFrameChg>
      </pc:sldChg>
      <pc:sldChg chg="addSp delSp modSp add mod setBg">
        <pc:chgData name="Hill, Gia L." userId="826de1b0-d276-4764-9241-e533d89ae76d" providerId="ADAL" clId="{4B515F6D-B2B5-4ACD-8731-B4A9BBDB1E17}" dt="2019-04-14T07:37:53.268" v="628" actId="20577"/>
        <pc:sldMkLst>
          <pc:docMk/>
          <pc:sldMk cId="266861453" sldId="258"/>
        </pc:sldMkLst>
        <pc:spChg chg="mod">
          <ac:chgData name="Hill, Gia L." userId="826de1b0-d276-4764-9241-e533d89ae76d" providerId="ADAL" clId="{4B515F6D-B2B5-4ACD-8731-B4A9BBDB1E17}" dt="2019-04-14T07:36:38.533" v="563" actId="26606"/>
          <ac:spMkLst>
            <pc:docMk/>
            <pc:sldMk cId="266861453" sldId="258"/>
            <ac:spMk id="2" creationId="{8D8E2F39-54E5-4731-88BC-4E3C3C0B0A36}"/>
          </ac:spMkLst>
        </pc:spChg>
        <pc:spChg chg="del">
          <ac:chgData name="Hill, Gia L." userId="826de1b0-d276-4764-9241-e533d89ae76d" providerId="ADAL" clId="{4B515F6D-B2B5-4ACD-8731-B4A9BBDB1E17}" dt="2019-04-14T03:56:31.533" v="437" actId="931"/>
          <ac:spMkLst>
            <pc:docMk/>
            <pc:sldMk cId="266861453" sldId="258"/>
            <ac:spMk id="3" creationId="{2219D1E6-408E-4B15-BFF2-14E0AF69524D}"/>
          </ac:spMkLst>
        </pc:spChg>
        <pc:spChg chg="add mod">
          <ac:chgData name="Hill, Gia L." userId="826de1b0-d276-4764-9241-e533d89ae76d" providerId="ADAL" clId="{4B515F6D-B2B5-4ACD-8731-B4A9BBDB1E17}" dt="2019-04-14T07:37:53.268" v="628" actId="20577"/>
          <ac:spMkLst>
            <pc:docMk/>
            <pc:sldMk cId="266861453" sldId="258"/>
            <ac:spMk id="10" creationId="{7EB4D874-CC9F-4CB8-B74A-F88C1A5F22BB}"/>
          </ac:spMkLst>
        </pc:spChg>
        <pc:spChg chg="add">
          <ac:chgData name="Hill, Gia L." userId="826de1b0-d276-4764-9241-e533d89ae76d" providerId="ADAL" clId="{4B515F6D-B2B5-4ACD-8731-B4A9BBDB1E17}" dt="2019-04-14T07:36:38.533" v="563" actId="26606"/>
          <ac:spMkLst>
            <pc:docMk/>
            <pc:sldMk cId="266861453" sldId="258"/>
            <ac:spMk id="13" creationId="{C1A9B9E1-AE3D-4F69-9670-71C92ED1BCEE}"/>
          </ac:spMkLst>
        </pc:spChg>
        <pc:picChg chg="add del mod">
          <ac:chgData name="Hill, Gia L." userId="826de1b0-d276-4764-9241-e533d89ae76d" providerId="ADAL" clId="{4B515F6D-B2B5-4ACD-8731-B4A9BBDB1E17}" dt="2019-04-14T07:36:38.533" v="563" actId="26606"/>
          <ac:picMkLst>
            <pc:docMk/>
            <pc:sldMk cId="266861453" sldId="258"/>
            <ac:picMk id="5" creationId="{385A2E51-7B87-4AD9-867B-1F3B8A829EF6}"/>
          </ac:picMkLst>
        </pc:picChg>
        <pc:picChg chg="add mod">
          <ac:chgData name="Hill, Gia L." userId="826de1b0-d276-4764-9241-e533d89ae76d" providerId="ADAL" clId="{4B515F6D-B2B5-4ACD-8731-B4A9BBDB1E17}" dt="2019-04-14T07:37:19.908" v="580" actId="1076"/>
          <ac:picMkLst>
            <pc:docMk/>
            <pc:sldMk cId="266861453" sldId="258"/>
            <ac:picMk id="7" creationId="{39C6FA89-7EB8-40AF-8EDD-1015817B0421}"/>
          </ac:picMkLst>
        </pc:picChg>
        <pc:picChg chg="add del mod">
          <ac:chgData name="Hill, Gia L." userId="826de1b0-d276-4764-9241-e533d89ae76d" providerId="ADAL" clId="{4B515F6D-B2B5-4ACD-8731-B4A9BBDB1E17}" dt="2019-04-14T07:37:15.253" v="579" actId="478"/>
          <ac:picMkLst>
            <pc:docMk/>
            <pc:sldMk cId="266861453" sldId="258"/>
            <ac:picMk id="8" creationId="{385A2E51-7B87-4AD9-867B-1F3B8A829EF6}"/>
          </ac:picMkLst>
        </pc:picChg>
        <pc:cxnChg chg="add">
          <ac:chgData name="Hill, Gia L." userId="826de1b0-d276-4764-9241-e533d89ae76d" providerId="ADAL" clId="{4B515F6D-B2B5-4ACD-8731-B4A9BBDB1E17}" dt="2019-04-14T07:36:38.533" v="563" actId="26606"/>
          <ac:cxnSpMkLst>
            <pc:docMk/>
            <pc:sldMk cId="266861453" sldId="258"/>
            <ac:cxnSpMk id="15" creationId="{3234ED8A-BEE3-4F34-B45B-731E1E292E3C}"/>
          </ac:cxnSpMkLst>
        </pc:cxnChg>
      </pc:sldChg>
      <pc:sldChg chg="modSp add">
        <pc:chgData name="Hill, Gia L." userId="826de1b0-d276-4764-9241-e533d89ae76d" providerId="ADAL" clId="{4B515F6D-B2B5-4ACD-8731-B4A9BBDB1E17}" dt="2019-04-14T07:50:02.571" v="1055" actId="20577"/>
        <pc:sldMkLst>
          <pc:docMk/>
          <pc:sldMk cId="191893360" sldId="259"/>
        </pc:sldMkLst>
        <pc:spChg chg="mod">
          <ac:chgData name="Hill, Gia L." userId="826de1b0-d276-4764-9241-e533d89ae76d" providerId="ADAL" clId="{4B515F6D-B2B5-4ACD-8731-B4A9BBDB1E17}" dt="2019-04-14T03:53:41.157" v="290" actId="20577"/>
          <ac:spMkLst>
            <pc:docMk/>
            <pc:sldMk cId="191893360" sldId="259"/>
            <ac:spMk id="2" creationId="{DE192CDA-9600-403A-BDE2-5B3AAACB24B7}"/>
          </ac:spMkLst>
        </pc:spChg>
        <pc:spChg chg="mod">
          <ac:chgData name="Hill, Gia L." userId="826de1b0-d276-4764-9241-e533d89ae76d" providerId="ADAL" clId="{4B515F6D-B2B5-4ACD-8731-B4A9BBDB1E17}" dt="2019-04-14T07:50:02.571" v="1055" actId="20577"/>
          <ac:spMkLst>
            <pc:docMk/>
            <pc:sldMk cId="191893360" sldId="259"/>
            <ac:spMk id="3" creationId="{7BB6FF28-EF78-4AE8-A137-60E1DC697772}"/>
          </ac:spMkLst>
        </pc:spChg>
      </pc:sldChg>
      <pc:sldChg chg="modSp add">
        <pc:chgData name="Hill, Gia L." userId="826de1b0-d276-4764-9241-e533d89ae76d" providerId="ADAL" clId="{4B515F6D-B2B5-4ACD-8731-B4A9BBDB1E17}" dt="2019-04-14T07:47:18.970" v="1005" actId="20577"/>
        <pc:sldMkLst>
          <pc:docMk/>
          <pc:sldMk cId="3288862110" sldId="260"/>
        </pc:sldMkLst>
        <pc:spChg chg="mod">
          <ac:chgData name="Hill, Gia L." userId="826de1b0-d276-4764-9241-e533d89ae76d" providerId="ADAL" clId="{4B515F6D-B2B5-4ACD-8731-B4A9BBDB1E17}" dt="2019-04-14T03:56:04.390" v="423" actId="20577"/>
          <ac:spMkLst>
            <pc:docMk/>
            <pc:sldMk cId="3288862110" sldId="260"/>
            <ac:spMk id="2" creationId="{52E850FE-DF3E-482E-84DC-3B13CF7D386E}"/>
          </ac:spMkLst>
        </pc:spChg>
        <pc:spChg chg="mod">
          <ac:chgData name="Hill, Gia L." userId="826de1b0-d276-4764-9241-e533d89ae76d" providerId="ADAL" clId="{4B515F6D-B2B5-4ACD-8731-B4A9BBDB1E17}" dt="2019-04-14T07:47:18.970" v="1005" actId="20577"/>
          <ac:spMkLst>
            <pc:docMk/>
            <pc:sldMk cId="3288862110" sldId="260"/>
            <ac:spMk id="3" creationId="{CD37C076-C395-482B-9A33-886D206B8096}"/>
          </ac:spMkLst>
        </pc:spChg>
      </pc:sldChg>
      <pc:sldChg chg="addSp delSp modSp add mod setBg">
        <pc:chgData name="Hill, Gia L." userId="826de1b0-d276-4764-9241-e533d89ae76d" providerId="ADAL" clId="{4B515F6D-B2B5-4ACD-8731-B4A9BBDB1E17}" dt="2019-04-14T07:39:55.569" v="641" actId="26606"/>
        <pc:sldMkLst>
          <pc:docMk/>
          <pc:sldMk cId="279594829" sldId="261"/>
        </pc:sldMkLst>
        <pc:spChg chg="del">
          <ac:chgData name="Hill, Gia L." userId="826de1b0-d276-4764-9241-e533d89ae76d" providerId="ADAL" clId="{4B515F6D-B2B5-4ACD-8731-B4A9BBDB1E17}" dt="2019-04-14T03:54:48.179" v="294"/>
          <ac:spMkLst>
            <pc:docMk/>
            <pc:sldMk cId="279594829" sldId="261"/>
            <ac:spMk id="2" creationId="{D1FD1563-32BB-4B09-9EE2-B3478FE55CF6}"/>
          </ac:spMkLst>
        </pc:spChg>
        <pc:spChg chg="del">
          <ac:chgData name="Hill, Gia L." userId="826de1b0-d276-4764-9241-e533d89ae76d" providerId="ADAL" clId="{4B515F6D-B2B5-4ACD-8731-B4A9BBDB1E17}" dt="2019-04-14T03:54:48.179" v="294"/>
          <ac:spMkLst>
            <pc:docMk/>
            <pc:sldMk cId="279594829" sldId="261"/>
            <ac:spMk id="3" creationId="{6695958A-04E0-461F-B519-95521CBE92E9}"/>
          </ac:spMkLst>
        </pc:spChg>
        <pc:spChg chg="add mod">
          <ac:chgData name="Hill, Gia L." userId="826de1b0-d276-4764-9241-e533d89ae76d" providerId="ADAL" clId="{4B515F6D-B2B5-4ACD-8731-B4A9BBDB1E17}" dt="2019-04-14T07:39:55.569" v="641" actId="26606"/>
          <ac:spMkLst>
            <pc:docMk/>
            <pc:sldMk cId="279594829" sldId="261"/>
            <ac:spMk id="4" creationId="{5C34BA25-7BB5-4FB3-AF1C-6D841378E4D4}"/>
          </ac:spMkLst>
        </pc:spChg>
        <pc:spChg chg="add mod">
          <ac:chgData name="Hill, Gia L." userId="826de1b0-d276-4764-9241-e533d89ae76d" providerId="ADAL" clId="{4B515F6D-B2B5-4ACD-8731-B4A9BBDB1E17}" dt="2019-04-14T07:39:55.569" v="641" actId="26606"/>
          <ac:spMkLst>
            <pc:docMk/>
            <pc:sldMk cId="279594829" sldId="261"/>
            <ac:spMk id="5" creationId="{9FF4B55A-95F8-4C54-91FE-E521F8C5A007}"/>
          </ac:spMkLst>
        </pc:spChg>
        <pc:spChg chg="add del">
          <ac:chgData name="Hill, Gia L." userId="826de1b0-d276-4764-9241-e533d89ae76d" providerId="ADAL" clId="{4B515F6D-B2B5-4ACD-8731-B4A9BBDB1E17}" dt="2019-04-14T07:39:55.544" v="640" actId="26606"/>
          <ac:spMkLst>
            <pc:docMk/>
            <pc:sldMk cId="279594829" sldId="261"/>
            <ac:spMk id="10" creationId="{BE194971-2F2D-44B0-8AE6-FF2DCCEE0A96}"/>
          </ac:spMkLst>
        </pc:spChg>
        <pc:spChg chg="add del">
          <ac:chgData name="Hill, Gia L." userId="826de1b0-d276-4764-9241-e533d89ae76d" providerId="ADAL" clId="{4B515F6D-B2B5-4ACD-8731-B4A9BBDB1E17}" dt="2019-04-14T07:39:55.544" v="640" actId="26606"/>
          <ac:spMkLst>
            <pc:docMk/>
            <pc:sldMk cId="279594829" sldId="261"/>
            <ac:spMk id="12" creationId="{1FF9A61E-EB11-4C46-82E1-3E00A3B4B4D6}"/>
          </ac:spMkLst>
        </pc:spChg>
        <pc:spChg chg="add del">
          <ac:chgData name="Hill, Gia L." userId="826de1b0-d276-4764-9241-e533d89ae76d" providerId="ADAL" clId="{4B515F6D-B2B5-4ACD-8731-B4A9BBDB1E17}" dt="2019-04-14T07:39:55.544" v="640" actId="26606"/>
          <ac:spMkLst>
            <pc:docMk/>
            <pc:sldMk cId="279594829" sldId="261"/>
            <ac:spMk id="16" creationId="{B64F47E8-C2CA-43A6-9404-03BADA34D765}"/>
          </ac:spMkLst>
        </pc:spChg>
        <pc:spChg chg="add del">
          <ac:chgData name="Hill, Gia L." userId="826de1b0-d276-4764-9241-e533d89ae76d" providerId="ADAL" clId="{4B515F6D-B2B5-4ACD-8731-B4A9BBDB1E17}" dt="2019-04-14T07:39:55.544" v="640" actId="26606"/>
          <ac:spMkLst>
            <pc:docMk/>
            <pc:sldMk cId="279594829" sldId="261"/>
            <ac:spMk id="18" creationId="{36A995F0-906C-4573-A739-16EED217D852}"/>
          </ac:spMkLst>
        </pc:spChg>
        <pc:spChg chg="add del">
          <ac:chgData name="Hill, Gia L." userId="826de1b0-d276-4764-9241-e533d89ae76d" providerId="ADAL" clId="{4B515F6D-B2B5-4ACD-8731-B4A9BBDB1E17}" dt="2019-04-14T07:39:55.544" v="640" actId="26606"/>
          <ac:spMkLst>
            <pc:docMk/>
            <pc:sldMk cId="279594829" sldId="261"/>
            <ac:spMk id="20" creationId="{D7E9942E-93C8-4B24-9978-DBD698E1E464}"/>
          </ac:spMkLst>
        </pc:spChg>
        <pc:spChg chg="add">
          <ac:chgData name="Hill, Gia L." userId="826de1b0-d276-4764-9241-e533d89ae76d" providerId="ADAL" clId="{4B515F6D-B2B5-4ACD-8731-B4A9BBDB1E17}" dt="2019-04-14T07:39:55.569" v="641" actId="26606"/>
          <ac:spMkLst>
            <pc:docMk/>
            <pc:sldMk cId="279594829" sldId="261"/>
            <ac:spMk id="24" creationId="{BE194971-2F2D-44B0-8AE6-FF2DCCEE0A96}"/>
          </ac:spMkLst>
        </pc:spChg>
        <pc:spChg chg="add">
          <ac:chgData name="Hill, Gia L." userId="826de1b0-d276-4764-9241-e533d89ae76d" providerId="ADAL" clId="{4B515F6D-B2B5-4ACD-8731-B4A9BBDB1E17}" dt="2019-04-14T07:39:55.569" v="641" actId="26606"/>
          <ac:spMkLst>
            <pc:docMk/>
            <pc:sldMk cId="279594829" sldId="261"/>
            <ac:spMk id="25" creationId="{1FF9A61E-EB11-4C46-82E1-3E00A3B4B4D6}"/>
          </ac:spMkLst>
        </pc:spChg>
        <pc:spChg chg="add">
          <ac:chgData name="Hill, Gia L." userId="826de1b0-d276-4764-9241-e533d89ae76d" providerId="ADAL" clId="{4B515F6D-B2B5-4ACD-8731-B4A9BBDB1E17}" dt="2019-04-14T07:39:55.569" v="641" actId="26606"/>
          <ac:spMkLst>
            <pc:docMk/>
            <pc:sldMk cId="279594829" sldId="261"/>
            <ac:spMk id="27" creationId="{6A5AB136-1321-47B3-8AF9-A8140222B1ED}"/>
          </ac:spMkLst>
        </pc:spChg>
        <pc:spChg chg="add">
          <ac:chgData name="Hill, Gia L." userId="826de1b0-d276-4764-9241-e533d89ae76d" providerId="ADAL" clId="{4B515F6D-B2B5-4ACD-8731-B4A9BBDB1E17}" dt="2019-04-14T07:39:55.569" v="641" actId="26606"/>
          <ac:spMkLst>
            <pc:docMk/>
            <pc:sldMk cId="279594829" sldId="261"/>
            <ac:spMk id="28" creationId="{3A29AB2E-91A6-4F11-8765-A410A0139EB7}"/>
          </ac:spMkLst>
        </pc:spChg>
        <pc:cxnChg chg="add del">
          <ac:chgData name="Hill, Gia L." userId="826de1b0-d276-4764-9241-e533d89ae76d" providerId="ADAL" clId="{4B515F6D-B2B5-4ACD-8731-B4A9BBDB1E17}" dt="2019-04-14T07:39:55.544" v="640" actId="26606"/>
          <ac:cxnSpMkLst>
            <pc:docMk/>
            <pc:sldMk cId="279594829" sldId="261"/>
            <ac:cxnSpMk id="14" creationId="{5E564EB3-35F2-4EFF-87DC-642DC020526D}"/>
          </ac:cxnSpMkLst>
        </pc:cxnChg>
        <pc:cxnChg chg="add del">
          <ac:chgData name="Hill, Gia L." userId="826de1b0-d276-4764-9241-e533d89ae76d" providerId="ADAL" clId="{4B515F6D-B2B5-4ACD-8731-B4A9BBDB1E17}" dt="2019-04-14T07:39:55.544" v="640" actId="26606"/>
          <ac:cxnSpMkLst>
            <pc:docMk/>
            <pc:sldMk cId="279594829" sldId="261"/>
            <ac:cxnSpMk id="22" creationId="{C3F5F06D-7250-43A5-9B61-0B7F1FD7E395}"/>
          </ac:cxnSpMkLst>
        </pc:cxnChg>
        <pc:cxnChg chg="add">
          <ac:chgData name="Hill, Gia L." userId="826de1b0-d276-4764-9241-e533d89ae76d" providerId="ADAL" clId="{4B515F6D-B2B5-4ACD-8731-B4A9BBDB1E17}" dt="2019-04-14T07:39:55.569" v="641" actId="26606"/>
          <ac:cxnSpMkLst>
            <pc:docMk/>
            <pc:sldMk cId="279594829" sldId="261"/>
            <ac:cxnSpMk id="26" creationId="{5E564EB3-35F2-4EFF-87DC-642DC020526D}"/>
          </ac:cxnSpMkLst>
        </pc:cxnChg>
      </pc:sldChg>
      <pc:sldChg chg="addSp delSp modSp add del">
        <pc:chgData name="Hill, Gia L." userId="826de1b0-d276-4764-9241-e533d89ae76d" providerId="ADAL" clId="{4B515F6D-B2B5-4ACD-8731-B4A9BBDB1E17}" dt="2019-04-14T07:38:40.304" v="632" actId="2696"/>
        <pc:sldMkLst>
          <pc:docMk/>
          <pc:sldMk cId="1386339921" sldId="262"/>
        </pc:sldMkLst>
        <pc:spChg chg="del">
          <ac:chgData name="Hill, Gia L." userId="826de1b0-d276-4764-9241-e533d89ae76d" providerId="ADAL" clId="{4B515F6D-B2B5-4ACD-8731-B4A9BBDB1E17}" dt="2019-04-14T03:55:18.452" v="335"/>
          <ac:spMkLst>
            <pc:docMk/>
            <pc:sldMk cId="1386339921" sldId="262"/>
            <ac:spMk id="2" creationId="{B9562900-CD66-4C68-9A4A-62803BC1F102}"/>
          </ac:spMkLst>
        </pc:spChg>
        <pc:spChg chg="del">
          <ac:chgData name="Hill, Gia L." userId="826de1b0-d276-4764-9241-e533d89ae76d" providerId="ADAL" clId="{4B515F6D-B2B5-4ACD-8731-B4A9BBDB1E17}" dt="2019-04-14T03:55:18.452" v="335"/>
          <ac:spMkLst>
            <pc:docMk/>
            <pc:sldMk cId="1386339921" sldId="262"/>
            <ac:spMk id="3" creationId="{E4DF4404-BEBC-4BBE-9CFD-0D31A18FDFC1}"/>
          </ac:spMkLst>
        </pc:spChg>
        <pc:spChg chg="add mod">
          <ac:chgData name="Hill, Gia L." userId="826de1b0-d276-4764-9241-e533d89ae76d" providerId="ADAL" clId="{4B515F6D-B2B5-4ACD-8731-B4A9BBDB1E17}" dt="2019-04-14T03:55:42.880" v="396" actId="20577"/>
          <ac:spMkLst>
            <pc:docMk/>
            <pc:sldMk cId="1386339921" sldId="262"/>
            <ac:spMk id="4" creationId="{CE84DB68-0487-44EF-A6FF-4446BB775DF5}"/>
          </ac:spMkLst>
        </pc:spChg>
        <pc:spChg chg="add mod">
          <ac:chgData name="Hill, Gia L." userId="826de1b0-d276-4764-9241-e533d89ae76d" providerId="ADAL" clId="{4B515F6D-B2B5-4ACD-8731-B4A9BBDB1E17}" dt="2019-04-14T03:55:36.446" v="377" actId="20577"/>
          <ac:spMkLst>
            <pc:docMk/>
            <pc:sldMk cId="1386339921" sldId="262"/>
            <ac:spMk id="5" creationId="{27EB0206-A243-4B8C-A382-B43471E74917}"/>
          </ac:spMkLst>
        </pc:spChg>
      </pc:sldChg>
      <pc:sldChg chg="addSp delSp modSp add mod setBg">
        <pc:chgData name="Hill, Gia L." userId="826de1b0-d276-4764-9241-e533d89ae76d" providerId="ADAL" clId="{4B515F6D-B2B5-4ACD-8731-B4A9BBDB1E17}" dt="2019-04-14T07:38:12.552" v="631" actId="1076"/>
        <pc:sldMkLst>
          <pc:docMk/>
          <pc:sldMk cId="3825633014" sldId="263"/>
        </pc:sldMkLst>
        <pc:spChg chg="mod">
          <ac:chgData name="Hill, Gia L." userId="826de1b0-d276-4764-9241-e533d89ae76d" providerId="ADAL" clId="{4B515F6D-B2B5-4ACD-8731-B4A9BBDB1E17}" dt="2019-04-14T07:38:00.236" v="629" actId="26606"/>
          <ac:spMkLst>
            <pc:docMk/>
            <pc:sldMk cId="3825633014" sldId="263"/>
            <ac:spMk id="2" creationId="{F76041B6-0D80-42A8-A10A-0168F0862EF4}"/>
          </ac:spMkLst>
        </pc:spChg>
        <pc:spChg chg="del">
          <ac:chgData name="Hill, Gia L." userId="826de1b0-d276-4764-9241-e533d89ae76d" providerId="ADAL" clId="{4B515F6D-B2B5-4ACD-8731-B4A9BBDB1E17}" dt="2019-04-14T04:44:52.562" v="439" actId="931"/>
          <ac:spMkLst>
            <pc:docMk/>
            <pc:sldMk cId="3825633014" sldId="263"/>
            <ac:spMk id="6" creationId="{1CAEAFCB-55BD-413A-8DA5-D6C2A930F5E1}"/>
          </ac:spMkLst>
        </pc:spChg>
        <pc:spChg chg="add del mod">
          <ac:chgData name="Hill, Gia L." userId="826de1b0-d276-4764-9241-e533d89ae76d" providerId="ADAL" clId="{4B515F6D-B2B5-4ACD-8731-B4A9BBDB1E17}" dt="2019-04-14T04:47:04.485" v="441" actId="931"/>
          <ac:spMkLst>
            <pc:docMk/>
            <pc:sldMk cId="3825633014" sldId="263"/>
            <ac:spMk id="10" creationId="{EE9BD523-E1FD-4F86-86B1-E2B63213E8B0}"/>
          </ac:spMkLst>
        </pc:spChg>
        <pc:spChg chg="add del mod">
          <ac:chgData name="Hill, Gia L." userId="826de1b0-d276-4764-9241-e533d89ae76d" providerId="ADAL" clId="{4B515F6D-B2B5-4ACD-8731-B4A9BBDB1E17}" dt="2019-04-14T07:36:20.837" v="560" actId="931"/>
          <ac:spMkLst>
            <pc:docMk/>
            <pc:sldMk cId="3825633014" sldId="263"/>
            <ac:spMk id="14" creationId="{041380AB-F7BB-4189-BB04-E483C4DE0A46}"/>
          </ac:spMkLst>
        </pc:spChg>
        <pc:spChg chg="add">
          <ac:chgData name="Hill, Gia L." userId="826de1b0-d276-4764-9241-e533d89ae76d" providerId="ADAL" clId="{4B515F6D-B2B5-4ACD-8731-B4A9BBDB1E17}" dt="2019-04-14T07:38:00.236" v="629" actId="26606"/>
          <ac:spMkLst>
            <pc:docMk/>
            <pc:sldMk cId="3825633014" sldId="263"/>
            <ac:spMk id="21" creationId="{85673BD4-3F61-4F0B-9573-F0745B88C735}"/>
          </ac:spMkLst>
        </pc:spChg>
        <pc:spChg chg="add">
          <ac:chgData name="Hill, Gia L." userId="826de1b0-d276-4764-9241-e533d89ae76d" providerId="ADAL" clId="{4B515F6D-B2B5-4ACD-8731-B4A9BBDB1E17}" dt="2019-04-14T07:38:00.236" v="629" actId="26606"/>
          <ac:spMkLst>
            <pc:docMk/>
            <pc:sldMk cId="3825633014" sldId="263"/>
            <ac:spMk id="24" creationId="{81AEB8A9-B768-4E30-BA55-D919E6687343}"/>
          </ac:spMkLst>
        </pc:spChg>
        <pc:picChg chg="add del mod">
          <ac:chgData name="Hill, Gia L." userId="826de1b0-d276-4764-9241-e533d89ae76d" providerId="ADAL" clId="{4B515F6D-B2B5-4ACD-8731-B4A9BBDB1E17}" dt="2019-04-14T04:44:54.841" v="440" actId="478"/>
          <ac:picMkLst>
            <pc:docMk/>
            <pc:sldMk cId="3825633014" sldId="263"/>
            <ac:picMk id="8" creationId="{FE8D186C-ABFD-4C87-854C-B9B5B9C4CEB9}"/>
          </ac:picMkLst>
        </pc:picChg>
        <pc:picChg chg="add del mod">
          <ac:chgData name="Hill, Gia L." userId="826de1b0-d276-4764-9241-e533d89ae76d" providerId="ADAL" clId="{4B515F6D-B2B5-4ACD-8731-B4A9BBDB1E17}" dt="2019-04-14T07:36:14.926" v="559" actId="478"/>
          <ac:picMkLst>
            <pc:docMk/>
            <pc:sldMk cId="3825633014" sldId="263"/>
            <ac:picMk id="12" creationId="{E0821BCF-611E-4959-9923-F73ECF77A70E}"/>
          </ac:picMkLst>
        </pc:picChg>
        <pc:picChg chg="add del mod">
          <ac:chgData name="Hill, Gia L." userId="826de1b0-d276-4764-9241-e533d89ae76d" providerId="ADAL" clId="{4B515F6D-B2B5-4ACD-8731-B4A9BBDB1E17}" dt="2019-04-14T07:38:00.236" v="629" actId="26606"/>
          <ac:picMkLst>
            <pc:docMk/>
            <pc:sldMk cId="3825633014" sldId="263"/>
            <ac:picMk id="16" creationId="{C36704F9-5E7E-4F8D-8412-DB98013A1013}"/>
          </ac:picMkLst>
        </pc:picChg>
        <pc:picChg chg="add mod">
          <ac:chgData name="Hill, Gia L." userId="826de1b0-d276-4764-9241-e533d89ae76d" providerId="ADAL" clId="{4B515F6D-B2B5-4ACD-8731-B4A9BBDB1E17}" dt="2019-04-14T07:38:12.552" v="631" actId="1076"/>
          <ac:picMkLst>
            <pc:docMk/>
            <pc:sldMk cId="3825633014" sldId="263"/>
            <ac:picMk id="19" creationId="{C36704F9-5E7E-4F8D-8412-DB98013A1013}"/>
          </ac:picMkLst>
        </pc:picChg>
      </pc:sldChg>
      <pc:sldChg chg="addSp delSp modSp add mod setBg">
        <pc:chgData name="Hill, Gia L." userId="826de1b0-d276-4764-9241-e533d89ae76d" providerId="ADAL" clId="{4B515F6D-B2B5-4ACD-8731-B4A9BBDB1E17}" dt="2019-04-14T07:40:11.537" v="642" actId="26606"/>
        <pc:sldMkLst>
          <pc:docMk/>
          <pc:sldMk cId="1844824376" sldId="264"/>
        </pc:sldMkLst>
        <pc:spChg chg="del">
          <ac:chgData name="Hill, Gia L." userId="826de1b0-d276-4764-9241-e533d89ae76d" providerId="ADAL" clId="{4B515F6D-B2B5-4ACD-8731-B4A9BBDB1E17}" dt="2019-04-14T04:48:16.401" v="445"/>
          <ac:spMkLst>
            <pc:docMk/>
            <pc:sldMk cId="1844824376" sldId="264"/>
            <ac:spMk id="2" creationId="{B8529E2A-DB18-4964-8377-688E446B5D0C}"/>
          </ac:spMkLst>
        </pc:spChg>
        <pc:spChg chg="del">
          <ac:chgData name="Hill, Gia L." userId="826de1b0-d276-4764-9241-e533d89ae76d" providerId="ADAL" clId="{4B515F6D-B2B5-4ACD-8731-B4A9BBDB1E17}" dt="2019-04-14T04:48:16.401" v="445"/>
          <ac:spMkLst>
            <pc:docMk/>
            <pc:sldMk cId="1844824376" sldId="264"/>
            <ac:spMk id="3" creationId="{9DB2866B-DB75-4583-B536-87088544D859}"/>
          </ac:spMkLst>
        </pc:spChg>
        <pc:spChg chg="add mod">
          <ac:chgData name="Hill, Gia L." userId="826de1b0-d276-4764-9241-e533d89ae76d" providerId="ADAL" clId="{4B515F6D-B2B5-4ACD-8731-B4A9BBDB1E17}" dt="2019-04-14T07:40:11.537" v="642" actId="26606"/>
          <ac:spMkLst>
            <pc:docMk/>
            <pc:sldMk cId="1844824376" sldId="264"/>
            <ac:spMk id="4" creationId="{9FD5F985-1249-4C01-A526-015D250444FA}"/>
          </ac:spMkLst>
        </pc:spChg>
        <pc:spChg chg="add mod">
          <ac:chgData name="Hill, Gia L." userId="826de1b0-d276-4764-9241-e533d89ae76d" providerId="ADAL" clId="{4B515F6D-B2B5-4ACD-8731-B4A9BBDB1E17}" dt="2019-04-14T07:40:11.537" v="642" actId="26606"/>
          <ac:spMkLst>
            <pc:docMk/>
            <pc:sldMk cId="1844824376" sldId="264"/>
            <ac:spMk id="5" creationId="{DB31DB87-2BA5-4852-998C-987993C0EB3F}"/>
          </ac:spMkLst>
        </pc:spChg>
        <pc:spChg chg="add">
          <ac:chgData name="Hill, Gia L." userId="826de1b0-d276-4764-9241-e533d89ae76d" providerId="ADAL" clId="{4B515F6D-B2B5-4ACD-8731-B4A9BBDB1E17}" dt="2019-04-14T07:40:11.537" v="642" actId="26606"/>
          <ac:spMkLst>
            <pc:docMk/>
            <pc:sldMk cId="1844824376" sldId="264"/>
            <ac:spMk id="10" creationId="{BE194971-2F2D-44B0-8AE6-FF2DCCEE0A96}"/>
          </ac:spMkLst>
        </pc:spChg>
        <pc:spChg chg="add">
          <ac:chgData name="Hill, Gia L." userId="826de1b0-d276-4764-9241-e533d89ae76d" providerId="ADAL" clId="{4B515F6D-B2B5-4ACD-8731-B4A9BBDB1E17}" dt="2019-04-14T07:40:11.537" v="642" actId="26606"/>
          <ac:spMkLst>
            <pc:docMk/>
            <pc:sldMk cId="1844824376" sldId="264"/>
            <ac:spMk id="12" creationId="{1FF9A61E-EB11-4C46-82E1-3E00A3B4B4D6}"/>
          </ac:spMkLst>
        </pc:spChg>
        <pc:spChg chg="add">
          <ac:chgData name="Hill, Gia L." userId="826de1b0-d276-4764-9241-e533d89ae76d" providerId="ADAL" clId="{4B515F6D-B2B5-4ACD-8731-B4A9BBDB1E17}" dt="2019-04-14T07:40:11.537" v="642" actId="26606"/>
          <ac:spMkLst>
            <pc:docMk/>
            <pc:sldMk cId="1844824376" sldId="264"/>
            <ac:spMk id="16" creationId="{6A5AB136-1321-47B3-8AF9-A8140222B1ED}"/>
          </ac:spMkLst>
        </pc:spChg>
        <pc:spChg chg="add">
          <ac:chgData name="Hill, Gia L." userId="826de1b0-d276-4764-9241-e533d89ae76d" providerId="ADAL" clId="{4B515F6D-B2B5-4ACD-8731-B4A9BBDB1E17}" dt="2019-04-14T07:40:11.537" v="642" actId="26606"/>
          <ac:spMkLst>
            <pc:docMk/>
            <pc:sldMk cId="1844824376" sldId="264"/>
            <ac:spMk id="18" creationId="{3A29AB2E-91A6-4F11-8765-A410A0139EB7}"/>
          </ac:spMkLst>
        </pc:spChg>
        <pc:cxnChg chg="add">
          <ac:chgData name="Hill, Gia L." userId="826de1b0-d276-4764-9241-e533d89ae76d" providerId="ADAL" clId="{4B515F6D-B2B5-4ACD-8731-B4A9BBDB1E17}" dt="2019-04-14T07:40:11.537" v="642" actId="26606"/>
          <ac:cxnSpMkLst>
            <pc:docMk/>
            <pc:sldMk cId="1844824376" sldId="264"/>
            <ac:cxnSpMk id="14" creationId="{5E564EB3-35F2-4EFF-87DC-642DC020526D}"/>
          </ac:cxnSpMkLst>
        </pc:cxnChg>
      </pc:sldChg>
      <pc:sldChg chg="addSp modSp add mod setBg setClrOvrMap">
        <pc:chgData name="Hill, Gia L." userId="826de1b0-d276-4764-9241-e533d89ae76d" providerId="ADAL" clId="{4B515F6D-B2B5-4ACD-8731-B4A9BBDB1E17}" dt="2019-04-14T07:50:46.612" v="1069" actId="20577"/>
        <pc:sldMkLst>
          <pc:docMk/>
          <pc:sldMk cId="4219839190" sldId="265"/>
        </pc:sldMkLst>
        <pc:spChg chg="mod">
          <ac:chgData name="Hill, Gia L." userId="826de1b0-d276-4764-9241-e533d89ae76d" providerId="ADAL" clId="{4B515F6D-B2B5-4ACD-8731-B4A9BBDB1E17}" dt="2019-04-14T07:50:46.612" v="1069" actId="20577"/>
          <ac:spMkLst>
            <pc:docMk/>
            <pc:sldMk cId="4219839190" sldId="265"/>
            <ac:spMk id="2" creationId="{CEAA6E76-4E97-45FC-A8FE-39918740CED6}"/>
          </ac:spMkLst>
        </pc:spChg>
        <pc:spChg chg="mod">
          <ac:chgData name="Hill, Gia L." userId="826de1b0-d276-4764-9241-e533d89ae76d" providerId="ADAL" clId="{4B515F6D-B2B5-4ACD-8731-B4A9BBDB1E17}" dt="2019-04-14T07:50:40.032" v="1066" actId="26606"/>
          <ac:spMkLst>
            <pc:docMk/>
            <pc:sldMk cId="4219839190" sldId="265"/>
            <ac:spMk id="3" creationId="{B055D4A4-2F38-4618-8AA3-877ED955C144}"/>
          </ac:spMkLst>
        </pc:spChg>
        <pc:spChg chg="add">
          <ac:chgData name="Hill, Gia L." userId="826de1b0-d276-4764-9241-e533d89ae76d" providerId="ADAL" clId="{4B515F6D-B2B5-4ACD-8731-B4A9BBDB1E17}" dt="2019-04-14T07:50:40.032" v="1066" actId="26606"/>
          <ac:spMkLst>
            <pc:docMk/>
            <pc:sldMk cId="4219839190" sldId="265"/>
            <ac:spMk id="8" creationId="{A10C41F2-1746-4431-9B52-B9F147A896B8}"/>
          </ac:spMkLst>
        </pc:spChg>
        <pc:spChg chg="add">
          <ac:chgData name="Hill, Gia L." userId="826de1b0-d276-4764-9241-e533d89ae76d" providerId="ADAL" clId="{4B515F6D-B2B5-4ACD-8731-B4A9BBDB1E17}" dt="2019-04-14T07:50:40.032" v="1066" actId="26606"/>
          <ac:spMkLst>
            <pc:docMk/>
            <pc:sldMk cId="4219839190" sldId="265"/>
            <ac:spMk id="10" creationId="{7984928E-D694-4849-BBAD-D7C7DC405478}"/>
          </ac:spMkLst>
        </pc:spChg>
        <pc:spChg chg="add">
          <ac:chgData name="Hill, Gia L." userId="826de1b0-d276-4764-9241-e533d89ae76d" providerId="ADAL" clId="{4B515F6D-B2B5-4ACD-8731-B4A9BBDB1E17}" dt="2019-04-14T07:50:40.032" v="1066" actId="26606"/>
          <ac:spMkLst>
            <pc:docMk/>
            <pc:sldMk cId="4219839190" sldId="265"/>
            <ac:spMk id="12" creationId="{A24A153C-9BEC-46E7-9AA4-DFC65A2B1A87}"/>
          </ac:spMkLst>
        </pc:spChg>
        <pc:cxnChg chg="add">
          <ac:chgData name="Hill, Gia L." userId="826de1b0-d276-4764-9241-e533d89ae76d" providerId="ADAL" clId="{4B515F6D-B2B5-4ACD-8731-B4A9BBDB1E17}" dt="2019-04-14T07:50:40.032" v="1066" actId="26606"/>
          <ac:cxnSpMkLst>
            <pc:docMk/>
            <pc:sldMk cId="4219839190" sldId="265"/>
            <ac:cxnSpMk id="14" creationId="{99237721-19CF-41B1-AA0A-E1E1A8282D5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B703F-CC6C-4E27-964A-F6AA1882A1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C113FF-35A2-4A85-A735-F121A38FFAE6}">
      <dgm:prSet/>
      <dgm:spPr/>
      <dgm:t>
        <a:bodyPr/>
        <a:lstStyle/>
        <a:p>
          <a:r>
            <a:rPr lang="en-US"/>
            <a:t>House Safety:</a:t>
          </a:r>
        </a:p>
      </dgm:t>
    </dgm:pt>
    <dgm:pt modelId="{16F9E83A-DE25-4D21-8A58-D113D794264B}" type="parTrans" cxnId="{6A0EBFB6-B66D-425F-A244-9F6248C8471F}">
      <dgm:prSet/>
      <dgm:spPr/>
      <dgm:t>
        <a:bodyPr/>
        <a:lstStyle/>
        <a:p>
          <a:endParaRPr lang="en-US"/>
        </a:p>
      </dgm:t>
    </dgm:pt>
    <dgm:pt modelId="{F9F04936-8D4D-42F9-8BD9-4A007BCD9922}" type="sibTrans" cxnId="{6A0EBFB6-B66D-425F-A244-9F6248C8471F}">
      <dgm:prSet/>
      <dgm:spPr/>
      <dgm:t>
        <a:bodyPr/>
        <a:lstStyle/>
        <a:p>
          <a:endParaRPr lang="en-US"/>
        </a:p>
      </dgm:t>
    </dgm:pt>
    <dgm:pt modelId="{50F1AF35-4E29-4190-A231-50EC306BE26A}">
      <dgm:prSet/>
      <dgm:spPr/>
      <dgm:t>
        <a:bodyPr/>
        <a:lstStyle/>
        <a:p>
          <a:r>
            <a:rPr lang="en-US"/>
            <a:t>Takes Boston House Codes into a database</a:t>
          </a:r>
        </a:p>
      </dgm:t>
    </dgm:pt>
    <dgm:pt modelId="{EB773112-4CE1-4B79-A81A-D953D7852DAF}" type="parTrans" cxnId="{302005BE-8401-4359-AA25-97A77D38AFB9}">
      <dgm:prSet/>
      <dgm:spPr/>
      <dgm:t>
        <a:bodyPr/>
        <a:lstStyle/>
        <a:p>
          <a:endParaRPr lang="en-US"/>
        </a:p>
      </dgm:t>
    </dgm:pt>
    <dgm:pt modelId="{4351A8A7-C235-4D46-9057-3170791AC9E9}" type="sibTrans" cxnId="{302005BE-8401-4359-AA25-97A77D38AFB9}">
      <dgm:prSet/>
      <dgm:spPr/>
      <dgm:t>
        <a:bodyPr/>
        <a:lstStyle/>
        <a:p>
          <a:endParaRPr lang="en-US"/>
        </a:p>
      </dgm:t>
    </dgm:pt>
    <dgm:pt modelId="{9E9D9A96-A41B-42E2-B0C2-70191E4F7582}">
      <dgm:prSet/>
      <dgm:spPr/>
      <dgm:t>
        <a:bodyPr/>
        <a:lstStyle/>
        <a:p>
          <a:r>
            <a:rPr lang="en-US"/>
            <a:t>Gives user different statistics of different addresses on website</a:t>
          </a:r>
        </a:p>
      </dgm:t>
    </dgm:pt>
    <dgm:pt modelId="{8A737D47-D587-44B2-9348-056B027FB7F4}" type="parTrans" cxnId="{1058F2D2-E1C3-4B70-98EB-46B574A4D71A}">
      <dgm:prSet/>
      <dgm:spPr/>
      <dgm:t>
        <a:bodyPr/>
        <a:lstStyle/>
        <a:p>
          <a:endParaRPr lang="en-US"/>
        </a:p>
      </dgm:t>
    </dgm:pt>
    <dgm:pt modelId="{0E92BC72-673B-4A2B-9199-52DA16EB54D8}" type="sibTrans" cxnId="{1058F2D2-E1C3-4B70-98EB-46B574A4D71A}">
      <dgm:prSet/>
      <dgm:spPr/>
      <dgm:t>
        <a:bodyPr/>
        <a:lstStyle/>
        <a:p>
          <a:endParaRPr lang="en-US"/>
        </a:p>
      </dgm:t>
    </dgm:pt>
    <dgm:pt modelId="{17445FE6-3EA0-43CD-B61B-CCC60BF24C2C}">
      <dgm:prSet/>
      <dgm:spPr/>
      <dgm:t>
        <a:bodyPr/>
        <a:lstStyle/>
        <a:p>
          <a:r>
            <a:rPr lang="en-US"/>
            <a:t>Uses an algorithm to calculate house safety</a:t>
          </a:r>
        </a:p>
      </dgm:t>
    </dgm:pt>
    <dgm:pt modelId="{DE0C53AA-68FC-4943-8AE1-30E415D3F37A}" type="parTrans" cxnId="{D3E4C157-F844-4EAC-8B3E-6DFB7B0E7707}">
      <dgm:prSet/>
      <dgm:spPr/>
      <dgm:t>
        <a:bodyPr/>
        <a:lstStyle/>
        <a:p>
          <a:endParaRPr lang="en-US"/>
        </a:p>
      </dgm:t>
    </dgm:pt>
    <dgm:pt modelId="{3BFBDD11-144E-4776-A3F2-B9F4BC1B7274}" type="sibTrans" cxnId="{D3E4C157-F844-4EAC-8B3E-6DFB7B0E7707}">
      <dgm:prSet/>
      <dgm:spPr/>
      <dgm:t>
        <a:bodyPr/>
        <a:lstStyle/>
        <a:p>
          <a:endParaRPr lang="en-US"/>
        </a:p>
      </dgm:t>
    </dgm:pt>
    <dgm:pt modelId="{B0452A67-3094-4C6A-AF74-B61017EC868E}">
      <dgm:prSet/>
      <dgm:spPr/>
      <dgm:t>
        <a:bodyPr/>
        <a:lstStyle/>
        <a:p>
          <a:r>
            <a:rPr lang="en-US" dirty="0"/>
            <a:t>Takes in user input</a:t>
          </a:r>
        </a:p>
      </dgm:t>
    </dgm:pt>
    <dgm:pt modelId="{606E8755-9BF8-4849-B0F6-912682F27937}" type="parTrans" cxnId="{A25FA6F0-BA25-4AFE-B8B7-E5116094FDCC}">
      <dgm:prSet/>
      <dgm:spPr/>
      <dgm:t>
        <a:bodyPr/>
        <a:lstStyle/>
        <a:p>
          <a:endParaRPr lang="en-US"/>
        </a:p>
      </dgm:t>
    </dgm:pt>
    <dgm:pt modelId="{8CD245A9-3EE7-4DD8-B04E-815048C39EB3}" type="sibTrans" cxnId="{A25FA6F0-BA25-4AFE-B8B7-E5116094FDCC}">
      <dgm:prSet/>
      <dgm:spPr/>
      <dgm:t>
        <a:bodyPr/>
        <a:lstStyle/>
        <a:p>
          <a:endParaRPr lang="en-US"/>
        </a:p>
      </dgm:t>
    </dgm:pt>
    <dgm:pt modelId="{78020B11-BBB1-4D0D-BF31-D3C3026E1A58}">
      <dgm:prSet/>
      <dgm:spPr/>
      <dgm:t>
        <a:bodyPr/>
        <a:lstStyle/>
        <a:p>
          <a:r>
            <a:rPr lang="en-US" dirty="0"/>
            <a:t>Information comes from current or past occupants</a:t>
          </a:r>
        </a:p>
      </dgm:t>
    </dgm:pt>
    <dgm:pt modelId="{C901DF0F-51D2-4CC8-A590-DFBA3F5C9DFA}" type="parTrans" cxnId="{C851D761-F232-48FF-839C-560415557252}">
      <dgm:prSet/>
      <dgm:spPr/>
      <dgm:t>
        <a:bodyPr/>
        <a:lstStyle/>
        <a:p>
          <a:endParaRPr lang="en-US"/>
        </a:p>
      </dgm:t>
    </dgm:pt>
    <dgm:pt modelId="{CA597B16-B5D8-45E6-A7AE-1F4BA9714537}" type="sibTrans" cxnId="{C851D761-F232-48FF-839C-560415557252}">
      <dgm:prSet/>
      <dgm:spPr/>
      <dgm:t>
        <a:bodyPr/>
        <a:lstStyle/>
        <a:p>
          <a:endParaRPr lang="en-US"/>
        </a:p>
      </dgm:t>
    </dgm:pt>
    <dgm:pt modelId="{3C217FEA-CFE0-4727-9DA7-C24EDD9C28AE}" type="pres">
      <dgm:prSet presAssocID="{139B703F-CC6C-4E27-964A-F6AA1882A10D}" presName="linear" presStyleCnt="0">
        <dgm:presLayoutVars>
          <dgm:dir/>
          <dgm:animLvl val="lvl"/>
          <dgm:resizeHandles val="exact"/>
        </dgm:presLayoutVars>
      </dgm:prSet>
      <dgm:spPr/>
    </dgm:pt>
    <dgm:pt modelId="{4AEACCE5-E2DB-4280-BBD3-B2FF292FC404}" type="pres">
      <dgm:prSet presAssocID="{ECC113FF-35A2-4A85-A735-F121A38FFAE6}" presName="parentLin" presStyleCnt="0"/>
      <dgm:spPr/>
    </dgm:pt>
    <dgm:pt modelId="{0B08564E-AAFD-4BDB-88BD-96A196A31CAC}" type="pres">
      <dgm:prSet presAssocID="{ECC113FF-35A2-4A85-A735-F121A38FFAE6}" presName="parentLeftMargin" presStyleLbl="node1" presStyleIdx="0" presStyleCnt="2"/>
      <dgm:spPr/>
    </dgm:pt>
    <dgm:pt modelId="{7E203330-867E-4668-8595-7ECA9115F786}" type="pres">
      <dgm:prSet presAssocID="{ECC113FF-35A2-4A85-A735-F121A38FFA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9D78DA-263F-4E6E-9B48-8E9896653277}" type="pres">
      <dgm:prSet presAssocID="{ECC113FF-35A2-4A85-A735-F121A38FFAE6}" presName="negativeSpace" presStyleCnt="0"/>
      <dgm:spPr/>
    </dgm:pt>
    <dgm:pt modelId="{B30BBD33-1120-49A2-8D95-433C9A2DB104}" type="pres">
      <dgm:prSet presAssocID="{ECC113FF-35A2-4A85-A735-F121A38FFAE6}" presName="childText" presStyleLbl="conFgAcc1" presStyleIdx="0" presStyleCnt="2">
        <dgm:presLayoutVars>
          <dgm:bulletEnabled val="1"/>
        </dgm:presLayoutVars>
      </dgm:prSet>
      <dgm:spPr/>
    </dgm:pt>
    <dgm:pt modelId="{07B534C4-61A3-4F30-AE07-3A2BCD017128}" type="pres">
      <dgm:prSet presAssocID="{F9F04936-8D4D-42F9-8BD9-4A007BCD9922}" presName="spaceBetweenRectangles" presStyleCnt="0"/>
      <dgm:spPr/>
    </dgm:pt>
    <dgm:pt modelId="{FFC30D01-C9D8-4DFB-A092-9513A87A3F61}" type="pres">
      <dgm:prSet presAssocID="{B0452A67-3094-4C6A-AF74-B61017EC868E}" presName="parentLin" presStyleCnt="0"/>
      <dgm:spPr/>
    </dgm:pt>
    <dgm:pt modelId="{CF5F3C46-135E-47DA-90F9-E3F7033977CC}" type="pres">
      <dgm:prSet presAssocID="{B0452A67-3094-4C6A-AF74-B61017EC868E}" presName="parentLeftMargin" presStyleLbl="node1" presStyleIdx="0" presStyleCnt="2"/>
      <dgm:spPr/>
    </dgm:pt>
    <dgm:pt modelId="{7E649F7B-C371-4208-BB94-0240F77C7D0B}" type="pres">
      <dgm:prSet presAssocID="{B0452A67-3094-4C6A-AF74-B61017EC86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BCCCAB-0F70-4993-9D5B-33189F09F363}" type="pres">
      <dgm:prSet presAssocID="{B0452A67-3094-4C6A-AF74-B61017EC868E}" presName="negativeSpace" presStyleCnt="0"/>
      <dgm:spPr/>
    </dgm:pt>
    <dgm:pt modelId="{28257233-A085-4D89-B7B9-AAD5BD022096}" type="pres">
      <dgm:prSet presAssocID="{B0452A67-3094-4C6A-AF74-B61017EC868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F518009-3E9A-4522-A21B-F65EA0292766}" type="presOf" srcId="{B0452A67-3094-4C6A-AF74-B61017EC868E}" destId="{CF5F3C46-135E-47DA-90F9-E3F7033977CC}" srcOrd="0" destOrd="0" presId="urn:microsoft.com/office/officeart/2005/8/layout/list1"/>
    <dgm:cxn modelId="{F8CF920E-8651-46EE-BE3A-EC849F5CE706}" type="presOf" srcId="{50F1AF35-4E29-4190-A231-50EC306BE26A}" destId="{B30BBD33-1120-49A2-8D95-433C9A2DB104}" srcOrd="0" destOrd="0" presId="urn:microsoft.com/office/officeart/2005/8/layout/list1"/>
    <dgm:cxn modelId="{18D63A14-D4D3-4D21-B812-345C2B010C56}" type="presOf" srcId="{139B703F-CC6C-4E27-964A-F6AA1882A10D}" destId="{3C217FEA-CFE0-4727-9DA7-C24EDD9C28AE}" srcOrd="0" destOrd="0" presId="urn:microsoft.com/office/officeart/2005/8/layout/list1"/>
    <dgm:cxn modelId="{C851D761-F232-48FF-839C-560415557252}" srcId="{B0452A67-3094-4C6A-AF74-B61017EC868E}" destId="{78020B11-BBB1-4D0D-BF31-D3C3026E1A58}" srcOrd="0" destOrd="0" parTransId="{C901DF0F-51D2-4CC8-A590-DFBA3F5C9DFA}" sibTransId="{CA597B16-B5D8-45E6-A7AE-1F4BA9714537}"/>
    <dgm:cxn modelId="{11937A69-1955-493A-8CE7-B3AAAF6F15A9}" type="presOf" srcId="{17445FE6-3EA0-43CD-B61B-CCC60BF24C2C}" destId="{B30BBD33-1120-49A2-8D95-433C9A2DB104}" srcOrd="0" destOrd="2" presId="urn:microsoft.com/office/officeart/2005/8/layout/list1"/>
    <dgm:cxn modelId="{D3E4C157-F844-4EAC-8B3E-6DFB7B0E7707}" srcId="{ECC113FF-35A2-4A85-A735-F121A38FFAE6}" destId="{17445FE6-3EA0-43CD-B61B-CCC60BF24C2C}" srcOrd="2" destOrd="0" parTransId="{DE0C53AA-68FC-4943-8AE1-30E415D3F37A}" sibTransId="{3BFBDD11-144E-4776-A3F2-B9F4BC1B7274}"/>
    <dgm:cxn modelId="{C722279F-1A5F-466B-80A4-9F52161696E2}" type="presOf" srcId="{9E9D9A96-A41B-42E2-B0C2-70191E4F7582}" destId="{B30BBD33-1120-49A2-8D95-433C9A2DB104}" srcOrd="0" destOrd="1" presId="urn:microsoft.com/office/officeart/2005/8/layout/list1"/>
    <dgm:cxn modelId="{6A0EBFB6-B66D-425F-A244-9F6248C8471F}" srcId="{139B703F-CC6C-4E27-964A-F6AA1882A10D}" destId="{ECC113FF-35A2-4A85-A735-F121A38FFAE6}" srcOrd="0" destOrd="0" parTransId="{16F9E83A-DE25-4D21-8A58-D113D794264B}" sibTransId="{F9F04936-8D4D-42F9-8BD9-4A007BCD9922}"/>
    <dgm:cxn modelId="{302005BE-8401-4359-AA25-97A77D38AFB9}" srcId="{ECC113FF-35A2-4A85-A735-F121A38FFAE6}" destId="{50F1AF35-4E29-4190-A231-50EC306BE26A}" srcOrd="0" destOrd="0" parTransId="{EB773112-4CE1-4B79-A81A-D953D7852DAF}" sibTransId="{4351A8A7-C235-4D46-9057-3170791AC9E9}"/>
    <dgm:cxn modelId="{D6B133D1-941A-4B0E-BC75-6A2E81759456}" type="presOf" srcId="{ECC113FF-35A2-4A85-A735-F121A38FFAE6}" destId="{7E203330-867E-4668-8595-7ECA9115F786}" srcOrd="1" destOrd="0" presId="urn:microsoft.com/office/officeart/2005/8/layout/list1"/>
    <dgm:cxn modelId="{1058F2D2-E1C3-4B70-98EB-46B574A4D71A}" srcId="{ECC113FF-35A2-4A85-A735-F121A38FFAE6}" destId="{9E9D9A96-A41B-42E2-B0C2-70191E4F7582}" srcOrd="1" destOrd="0" parTransId="{8A737D47-D587-44B2-9348-056B027FB7F4}" sibTransId="{0E92BC72-673B-4A2B-9199-52DA16EB54D8}"/>
    <dgm:cxn modelId="{23EFE4D4-024D-4A1A-B17B-975E93BCB158}" type="presOf" srcId="{B0452A67-3094-4C6A-AF74-B61017EC868E}" destId="{7E649F7B-C371-4208-BB94-0240F77C7D0B}" srcOrd="1" destOrd="0" presId="urn:microsoft.com/office/officeart/2005/8/layout/list1"/>
    <dgm:cxn modelId="{D3BCBBE9-94EC-42EB-9993-EA91F522B01E}" type="presOf" srcId="{ECC113FF-35A2-4A85-A735-F121A38FFAE6}" destId="{0B08564E-AAFD-4BDB-88BD-96A196A31CAC}" srcOrd="0" destOrd="0" presId="urn:microsoft.com/office/officeart/2005/8/layout/list1"/>
    <dgm:cxn modelId="{0FFA12ED-D65A-48F1-8E28-F15082814436}" type="presOf" srcId="{78020B11-BBB1-4D0D-BF31-D3C3026E1A58}" destId="{28257233-A085-4D89-B7B9-AAD5BD022096}" srcOrd="0" destOrd="0" presId="urn:microsoft.com/office/officeart/2005/8/layout/list1"/>
    <dgm:cxn modelId="{A25FA6F0-BA25-4AFE-B8B7-E5116094FDCC}" srcId="{139B703F-CC6C-4E27-964A-F6AA1882A10D}" destId="{B0452A67-3094-4C6A-AF74-B61017EC868E}" srcOrd="1" destOrd="0" parTransId="{606E8755-9BF8-4849-B0F6-912682F27937}" sibTransId="{8CD245A9-3EE7-4DD8-B04E-815048C39EB3}"/>
    <dgm:cxn modelId="{8E77523B-415B-493E-BD34-C0BE489C8198}" type="presParOf" srcId="{3C217FEA-CFE0-4727-9DA7-C24EDD9C28AE}" destId="{4AEACCE5-E2DB-4280-BBD3-B2FF292FC404}" srcOrd="0" destOrd="0" presId="urn:microsoft.com/office/officeart/2005/8/layout/list1"/>
    <dgm:cxn modelId="{CD473FD0-E759-45A2-A045-A1C3FD8424A7}" type="presParOf" srcId="{4AEACCE5-E2DB-4280-BBD3-B2FF292FC404}" destId="{0B08564E-AAFD-4BDB-88BD-96A196A31CAC}" srcOrd="0" destOrd="0" presId="urn:microsoft.com/office/officeart/2005/8/layout/list1"/>
    <dgm:cxn modelId="{13DC11A4-3CBB-4532-980C-A66B454E62DE}" type="presParOf" srcId="{4AEACCE5-E2DB-4280-BBD3-B2FF292FC404}" destId="{7E203330-867E-4668-8595-7ECA9115F786}" srcOrd="1" destOrd="0" presId="urn:microsoft.com/office/officeart/2005/8/layout/list1"/>
    <dgm:cxn modelId="{C43DF184-EFF3-4BAC-9C95-744F5F6A4051}" type="presParOf" srcId="{3C217FEA-CFE0-4727-9DA7-C24EDD9C28AE}" destId="{DC9D78DA-263F-4E6E-9B48-8E9896653277}" srcOrd="1" destOrd="0" presId="urn:microsoft.com/office/officeart/2005/8/layout/list1"/>
    <dgm:cxn modelId="{3E186894-5DB4-43E0-BC2C-3FB1F96D2146}" type="presParOf" srcId="{3C217FEA-CFE0-4727-9DA7-C24EDD9C28AE}" destId="{B30BBD33-1120-49A2-8D95-433C9A2DB104}" srcOrd="2" destOrd="0" presId="urn:microsoft.com/office/officeart/2005/8/layout/list1"/>
    <dgm:cxn modelId="{076CC313-9F05-4C99-A068-602B7E78D719}" type="presParOf" srcId="{3C217FEA-CFE0-4727-9DA7-C24EDD9C28AE}" destId="{07B534C4-61A3-4F30-AE07-3A2BCD017128}" srcOrd="3" destOrd="0" presId="urn:microsoft.com/office/officeart/2005/8/layout/list1"/>
    <dgm:cxn modelId="{AB6FAD29-F6B8-47C6-9536-38C6F3C7665D}" type="presParOf" srcId="{3C217FEA-CFE0-4727-9DA7-C24EDD9C28AE}" destId="{FFC30D01-C9D8-4DFB-A092-9513A87A3F61}" srcOrd="4" destOrd="0" presId="urn:microsoft.com/office/officeart/2005/8/layout/list1"/>
    <dgm:cxn modelId="{D6731C38-F42C-4D60-9026-6B76EF41186E}" type="presParOf" srcId="{FFC30D01-C9D8-4DFB-A092-9513A87A3F61}" destId="{CF5F3C46-135E-47DA-90F9-E3F7033977CC}" srcOrd="0" destOrd="0" presId="urn:microsoft.com/office/officeart/2005/8/layout/list1"/>
    <dgm:cxn modelId="{EA0D58D9-E5C9-45C9-992C-422F5EBB6657}" type="presParOf" srcId="{FFC30D01-C9D8-4DFB-A092-9513A87A3F61}" destId="{7E649F7B-C371-4208-BB94-0240F77C7D0B}" srcOrd="1" destOrd="0" presId="urn:microsoft.com/office/officeart/2005/8/layout/list1"/>
    <dgm:cxn modelId="{7CE3319D-441B-4711-96A2-3F8184D0B2BD}" type="presParOf" srcId="{3C217FEA-CFE0-4727-9DA7-C24EDD9C28AE}" destId="{9DBCCCAB-0F70-4993-9D5B-33189F09F363}" srcOrd="5" destOrd="0" presId="urn:microsoft.com/office/officeart/2005/8/layout/list1"/>
    <dgm:cxn modelId="{DED5C292-5911-4B26-932F-FC0C790CD98C}" type="presParOf" srcId="{3C217FEA-CFE0-4727-9DA7-C24EDD9C28AE}" destId="{28257233-A085-4D89-B7B9-AAD5BD022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BBD33-1120-49A2-8D95-433C9A2DB104}">
      <dsp:nvSpPr>
        <dsp:cNvPr id="0" name=""/>
        <dsp:cNvSpPr/>
      </dsp:nvSpPr>
      <dsp:spPr>
        <a:xfrm>
          <a:off x="0" y="384999"/>
          <a:ext cx="5641974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520700" rIns="4378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Takes Boston House Codes into a database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Gives user different statistics of different addresses on website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Uses an algorithm to calculate house safety</a:t>
          </a:r>
        </a:p>
      </dsp:txBody>
      <dsp:txXfrm>
        <a:off x="0" y="384999"/>
        <a:ext cx="5641974" cy="2677500"/>
      </dsp:txXfrm>
    </dsp:sp>
    <dsp:sp modelId="{7E203330-867E-4668-8595-7ECA9115F786}">
      <dsp:nvSpPr>
        <dsp:cNvPr id="0" name=""/>
        <dsp:cNvSpPr/>
      </dsp:nvSpPr>
      <dsp:spPr>
        <a:xfrm>
          <a:off x="282098" y="15999"/>
          <a:ext cx="394938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House Safety:</a:t>
          </a:r>
        </a:p>
      </dsp:txBody>
      <dsp:txXfrm>
        <a:off x="318124" y="52025"/>
        <a:ext cx="3877330" cy="665948"/>
      </dsp:txXfrm>
    </dsp:sp>
    <dsp:sp modelId="{28257233-A085-4D89-B7B9-AAD5BD022096}">
      <dsp:nvSpPr>
        <dsp:cNvPr id="0" name=""/>
        <dsp:cNvSpPr/>
      </dsp:nvSpPr>
      <dsp:spPr>
        <a:xfrm>
          <a:off x="0" y="3566500"/>
          <a:ext cx="5641974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186"/>
              <a:satOff val="1096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520700" rIns="4378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Information comes from current or past occupants</a:t>
          </a:r>
        </a:p>
      </dsp:txBody>
      <dsp:txXfrm>
        <a:off x="0" y="3566500"/>
        <a:ext cx="5641974" cy="1338750"/>
      </dsp:txXfrm>
    </dsp:sp>
    <dsp:sp modelId="{7E649F7B-C371-4208-BB94-0240F77C7D0B}">
      <dsp:nvSpPr>
        <dsp:cNvPr id="0" name=""/>
        <dsp:cNvSpPr/>
      </dsp:nvSpPr>
      <dsp:spPr>
        <a:xfrm>
          <a:off x="282098" y="3197500"/>
          <a:ext cx="3949382" cy="738000"/>
        </a:xfrm>
        <a:prstGeom prst="roundRect">
          <a:avLst/>
        </a:prstGeom>
        <a:solidFill>
          <a:schemeClr val="accent2">
            <a:hueOff val="-2186"/>
            <a:satOff val="1096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Takes in user input</a:t>
          </a:r>
        </a:p>
      </dsp:txBody>
      <dsp:txXfrm>
        <a:off x="318124" y="3233526"/>
        <a:ext cx="387733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9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1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Homefront       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Ryan </a:t>
            </a:r>
            <a:r>
              <a:rPr lang="en-US" err="1">
                <a:cs typeface="Calibri"/>
              </a:rPr>
              <a:t>Cloherty</a:t>
            </a:r>
            <a:r>
              <a:rPr lang="en-US">
                <a:cs typeface="Calibri"/>
              </a:rPr>
              <a:t>, Gia Hill, </a:t>
            </a:r>
            <a:r>
              <a:rPr lang="en-US" err="1">
                <a:cs typeface="Calibri"/>
              </a:rPr>
              <a:t>Yali</a:t>
            </a:r>
            <a:r>
              <a:rPr lang="en-US">
                <a:cs typeface="Calibri"/>
              </a:rPr>
              <a:t> Izzo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DD2694-8080-4429-9BED-C6F3DEFE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62" y="4899662"/>
            <a:ext cx="1151238" cy="11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A6E76-4E97-45FC-A8FE-39918740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D4A4-2F38-4618-8AA3-877ED955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3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4BA25-7BB5-4FB3-AF1C-6D841378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4B55A-95F8-4C54-91FE-E521F8C5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do you know if a home you’re planning on moving into meets local safety regulations?</a:t>
            </a:r>
          </a:p>
        </p:txBody>
      </p:sp>
    </p:spTree>
    <p:extLst>
      <p:ext uri="{BB962C8B-B14F-4D97-AF65-F5344CB8AC3E}">
        <p14:creationId xmlns:p14="http://schemas.microsoft.com/office/powerpoint/2010/main" val="2795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3BCF8-D507-4B82-AAE7-CBC9B664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 Homefront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C0448D-5FDE-4637-926E-28BFAEE7C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78711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5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5F985-1249-4C01-A526-015D2504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Demostration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1DB87-2BA5-4852-998C-987993C0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Homefront</a:t>
            </a:r>
          </a:p>
        </p:txBody>
      </p:sp>
    </p:spTree>
    <p:extLst>
      <p:ext uri="{BB962C8B-B14F-4D97-AF65-F5344CB8AC3E}">
        <p14:creationId xmlns:p14="http://schemas.microsoft.com/office/powerpoint/2010/main" val="184482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BBBB-9BBD-4F3B-9877-316DDFEA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made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AB27-B81A-4E8C-B6FF-67B5B0A3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HTML/CSS/JS/jQuery – Basic site functionality</a:t>
            </a:r>
          </a:p>
          <a:p>
            <a:r>
              <a:rPr lang="en-US" sz="2800" dirty="0"/>
              <a:t>Node.js – Web app</a:t>
            </a:r>
          </a:p>
          <a:p>
            <a:r>
              <a:rPr lang="en-US" sz="2800" dirty="0"/>
              <a:t>Express.js – Handling HTTP requests</a:t>
            </a:r>
          </a:p>
          <a:p>
            <a:r>
              <a:rPr lang="en-US" sz="2800" dirty="0"/>
              <a:t>EJS – Populating page info</a:t>
            </a:r>
          </a:p>
          <a:p>
            <a:r>
              <a:rPr lang="en-US" sz="2800" dirty="0"/>
              <a:t>MySQL – Storing </a:t>
            </a:r>
            <a:r>
              <a:rPr lang="en-US" sz="2800"/>
              <a:t>user generated info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51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E2F39-54E5-4731-88BC-4E3C3C0B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</a:t>
            </a:r>
            <a:r>
              <a:rPr lang="en-US" baseline="30000">
                <a:solidFill>
                  <a:srgbClr val="FFFFFF"/>
                </a:solidFill>
              </a:rPr>
              <a:t>st</a:t>
            </a:r>
            <a:r>
              <a:rPr lang="en-US">
                <a:solidFill>
                  <a:srgbClr val="FFFFFF"/>
                </a:solidFill>
              </a:rPr>
              <a:t> Attempt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B4D874-CC9F-4CB8-B74A-F88C1A5F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is in 3NF</a:t>
            </a:r>
          </a:p>
          <a:p>
            <a:r>
              <a:rPr lang="en-US">
                <a:solidFill>
                  <a:srgbClr val="FFFFFF"/>
                </a:solidFill>
              </a:rPr>
              <a:t>Made it complicated in the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6FA89-7EB8-40AF-8EDD-1015817B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76" y="0"/>
            <a:ext cx="6388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041B6-0D80-42A8-A10A-0168F086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2nd attempt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5673BD4-3F61-4F0B-9573-F0745B88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36704F9-5E7E-4F8D-8412-DB98013A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30" y="2730285"/>
            <a:ext cx="7164131" cy="143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50FE-DF3E-482E-84DC-3B13CF7D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C076-C395-482B-9A33-886D206B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How to use MySQL</a:t>
            </a:r>
          </a:p>
          <a:p>
            <a:r>
              <a:rPr lang="en-US" sz="2800"/>
              <a:t>Connecting databases and a web app</a:t>
            </a:r>
          </a:p>
          <a:p>
            <a:r>
              <a:rPr lang="en-US" sz="2800"/>
              <a:t>How to better understand HTML, CSS, SQL, </a:t>
            </a:r>
            <a:r>
              <a:rPr lang="en-US" sz="2800" err="1"/>
              <a:t>Javascript</a:t>
            </a:r>
            <a:r>
              <a:rPr lang="en-US" sz="2800"/>
              <a:t>, Express.js, and </a:t>
            </a:r>
            <a:r>
              <a:rPr lang="en-US" sz="2800" err="1"/>
              <a:t>ejs</a:t>
            </a:r>
            <a:endParaRPr lang="en-US" sz="2800"/>
          </a:p>
          <a:p>
            <a:r>
              <a:rPr lang="en-US" sz="2800"/>
              <a:t>Handling forms</a:t>
            </a:r>
          </a:p>
          <a:p>
            <a:r>
              <a:rPr lang="en-US" sz="2800"/>
              <a:t>Team work!</a:t>
            </a:r>
          </a:p>
          <a:p>
            <a:r>
              <a:rPr lang="en-US" sz="2800"/>
              <a:t>Know when to give up on an idea</a:t>
            </a:r>
          </a:p>
        </p:txBody>
      </p:sp>
    </p:spTree>
    <p:extLst>
      <p:ext uri="{BB962C8B-B14F-4D97-AF65-F5344CB8AC3E}">
        <p14:creationId xmlns:p14="http://schemas.microsoft.com/office/powerpoint/2010/main" val="328886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2CDA-9600-403A-BDE2-5B3AAACB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FF28-EF78-4AE8-A137-60E1DC69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original database</a:t>
            </a:r>
          </a:p>
          <a:p>
            <a:r>
              <a:rPr lang="en-US" sz="2800" dirty="0"/>
              <a:t>Possibly get data from different APIs and realtors to get more accurate data</a:t>
            </a:r>
          </a:p>
          <a:p>
            <a:r>
              <a:rPr lang="en-US" sz="2800" dirty="0"/>
              <a:t>Filter responses from users</a:t>
            </a:r>
          </a:p>
          <a:p>
            <a:r>
              <a:rPr lang="en-US" sz="2800" dirty="0"/>
              <a:t>Improved score function</a:t>
            </a:r>
          </a:p>
          <a:p>
            <a:r>
              <a:rPr lang="en-US" sz="2800" dirty="0"/>
              <a:t>History viewer</a:t>
            </a:r>
          </a:p>
        </p:txBody>
      </p:sp>
    </p:spTree>
    <p:extLst>
      <p:ext uri="{BB962C8B-B14F-4D97-AF65-F5344CB8AC3E}">
        <p14:creationId xmlns:p14="http://schemas.microsoft.com/office/powerpoint/2010/main" val="19189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5">
      <a:dk1>
        <a:srgbClr val="FA6270"/>
      </a:dk1>
      <a:lt1>
        <a:sysClr val="window" lastClr="FFFFFF"/>
      </a:lt1>
      <a:dk2>
        <a:srgbClr val="FA6270"/>
      </a:dk2>
      <a:lt2>
        <a:srgbClr val="F8F8F8"/>
      </a:lt2>
      <a:accent1>
        <a:srgbClr val="FDBFC5"/>
      </a:accent1>
      <a:accent2>
        <a:srgbClr val="FDB5BC"/>
      </a:accent2>
      <a:accent3>
        <a:srgbClr val="FDA1AA"/>
      </a:accent3>
      <a:accent4>
        <a:srgbClr val="FD959F"/>
      </a:accent4>
      <a:accent5>
        <a:srgbClr val="FD7F8B"/>
      </a:accent5>
      <a:accent6>
        <a:srgbClr val="FD7784"/>
      </a:accent6>
      <a:hlink>
        <a:srgbClr val="FD6B79"/>
      </a:hlink>
      <a:folHlink>
        <a:srgbClr val="FD7784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Homefront        </vt:lpstr>
      <vt:lpstr>The Problem</vt:lpstr>
      <vt:lpstr>Solution: Homefront</vt:lpstr>
      <vt:lpstr>Demostration</vt:lpstr>
      <vt:lpstr>How we made it</vt:lpstr>
      <vt:lpstr>1st Attempt</vt:lpstr>
      <vt:lpstr>2nd attempt</vt:lpstr>
      <vt:lpstr>What we learned</vt:lpstr>
      <vt:lpstr>Future Implementations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Homefront        </dc:title>
  <dc:creator>Hill, Gia L.</dc:creator>
  <cp:lastModifiedBy>Izzo, Yali</cp:lastModifiedBy>
  <cp:revision>1</cp:revision>
  <dcterms:created xsi:type="dcterms:W3CDTF">2019-04-14T07:50:39Z</dcterms:created>
  <dcterms:modified xsi:type="dcterms:W3CDTF">2019-04-14T14:10:05Z</dcterms:modified>
</cp:coreProperties>
</file>