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dosa Koltai" initials="KK" lastIdx="1" clrIdx="0">
    <p:extLst>
      <p:ext uri="{19B8F6BF-5375-455C-9EA6-DF929625EA0E}">
        <p15:presenceInfo xmlns:p15="http://schemas.microsoft.com/office/powerpoint/2012/main" userId="S::kadosa.koltai@incquerylabs.com::b88e9177-360c-4e45-8371-fce62e4ba7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80BE-B1DD-4470-9D2B-60E3A087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39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A2FE-9A1C-468E-9AE4-863EB6AB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3999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302A-21AE-43A8-B3D8-37DCE3ED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739-575A-48DA-97C9-E6D828A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D2C5-EC59-4DFB-90FF-D0EBE2E5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13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1B83-8924-42F9-A1D7-55A78E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18D6F-B6F5-4E01-9376-ADE9D4AB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B297-EA49-4D6E-8B08-3F094694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72B0-81D6-4B6B-9ACB-392471B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F90D-6B6F-4BA3-861C-FCBAEE1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1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A57AF-AAB6-4DF6-9366-F585B89B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30"/>
            <a:ext cx="2628901" cy="5811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3F71-9199-4B6B-8F14-0EE9EED4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30"/>
            <a:ext cx="7734300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873-D154-4F27-A50F-84232C8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A29-BD52-41C0-8B26-02FBDD32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0D37-E378-43FE-A4C5-AFA71B85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5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032-C22B-42AF-8643-7ACB329D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7B7A-E862-4FEE-A166-F9FB2123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F958-9230-4E0F-A928-E7F5E65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EB5D-DB67-487C-BE27-D8C49784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E38A-5EBB-4D89-BC63-5057F5A4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2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CE9-E220-457E-A265-E979784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0250-9F2D-4B2B-8539-6354F86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6030-6769-47C7-AFCC-C257D67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61FA-C3C5-4319-9FDF-46CFDB40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0AB0-5C52-4DDE-83F4-0C7BE557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3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46C4-5C68-43A0-977D-CA6D2FC8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5E0-9618-4402-9030-C5FC53B12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11717-CAA5-444B-B1D7-2726AA24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B829-9DFF-4E90-BD56-9F531AA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77BE-BABB-4CCE-AAFA-6F18A69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B65E-E052-47C1-B0A9-C8F9CD6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6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7F9-FEF2-4BDA-BE96-A252F38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22EA-CEE8-4FA7-A0A0-39E5DAD7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01A3-B255-49E5-8CF7-40B943C3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1D3A-AA1D-4456-81D4-0DC248A8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B2070-3116-4102-A6B4-0BDD6DA6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0CCA1-3904-446B-8B4F-64116D7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EDC9-2E42-4A81-B17B-316A5E1B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65A64-D260-4CF8-9F9E-57754F85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0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995-A51C-4727-ADE5-D352263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DB701-EADA-46E5-AAC0-D320FE16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0391-CD00-4E8B-801B-8056061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923A-73A8-465C-922E-19C89F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5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F518-71A0-44BB-922D-B605464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4149D-ED56-4B9C-9536-52717EA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5CBC-0501-4679-B33B-31CDCA1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3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0347-E471-434F-8CD1-54FEE020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AA27-E418-4A54-8F8D-B7CEA61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47F2-6B81-4740-B4A9-94D318BE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898C-0F33-4586-9B12-861E1074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E33A-685B-485F-9DF5-F25C1C9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E8A0-C336-4F95-A18D-56DF7C4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741A-8393-496E-B5CB-4A27108D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56CDB-8020-4B19-A31C-5F0AD533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F9D3-9856-49D3-A752-6A00084F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7A406-6939-494F-8CA1-688D12F8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3937-E76D-429F-9C50-DE74B70A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73409-DE2E-408B-BA72-68A0427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8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D3095-86FB-4BE0-AA8A-89C0F243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448F-828B-44A3-BECD-98411A6A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3257-9B02-4DA0-8839-CD4FD4E29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0377-5FBC-468B-8C38-F6C49A5277F5}" type="datetimeFigureOut">
              <a:rPr lang="en-DE" smtClean="0"/>
              <a:t>19/07/2019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DADA-8A71-407D-ABA4-50884A0F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6975-E8CF-4879-8BDD-4FF9F0843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67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9181D8-0D6E-4187-8BDD-A01433C1191A}"/>
              </a:ext>
            </a:extLst>
          </p:cNvPr>
          <p:cNvGrpSpPr/>
          <p:nvPr/>
        </p:nvGrpSpPr>
        <p:grpSpPr>
          <a:xfrm rot="10010667">
            <a:off x="4453033" y="3288867"/>
            <a:ext cx="803185" cy="193591"/>
            <a:chOff x="3517557" y="1196545"/>
            <a:chExt cx="803185" cy="19359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F26ECC-DEEC-4A29-A699-74ADB02E6129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1EF083EA-DE7D-4DE0-AEC6-F7610EFF4705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4596BF-242F-4FA2-8873-E8DEDF74A0F5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6428CC-22C4-4175-A8EE-11D0A2DFD15B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DD3F5A-0719-44BE-9554-55B28EE7B1BE}"/>
              </a:ext>
            </a:extLst>
          </p:cNvPr>
          <p:cNvGrpSpPr/>
          <p:nvPr/>
        </p:nvGrpSpPr>
        <p:grpSpPr>
          <a:xfrm rot="12338696">
            <a:off x="4496326" y="2760071"/>
            <a:ext cx="803185" cy="193591"/>
            <a:chOff x="3517557" y="1196545"/>
            <a:chExt cx="803185" cy="19359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046E32-0E20-4614-B02D-5E598B90E9CD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34456265-574C-459D-9F64-B36EB87F9A44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829F1F-1EC5-46BB-9648-4604EA375198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1ACBDD-9CC5-4481-A8B3-A1D60452DF61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89E7F7-670E-4759-9BFB-E9E44E517D05}"/>
              </a:ext>
            </a:extLst>
          </p:cNvPr>
          <p:cNvGrpSpPr/>
          <p:nvPr/>
        </p:nvGrpSpPr>
        <p:grpSpPr>
          <a:xfrm rot="10800000">
            <a:off x="6303524" y="2976302"/>
            <a:ext cx="1323049" cy="193591"/>
            <a:chOff x="3240007" y="1196545"/>
            <a:chExt cx="1323049" cy="19359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BDBF14-C90B-4886-89FA-843ACC3ACB8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40007" y="1297933"/>
              <a:ext cx="52880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DDAA9F09-1D42-4FCF-84F1-246FE07CE64A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2C7F98-17EC-4634-8458-B353BAEB4439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E268C9-441F-4A08-B382-495D48BF3B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9490" y="1289660"/>
              <a:ext cx="493566" cy="82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E974AB-B483-4597-86C3-8A432D20BEE9}"/>
              </a:ext>
            </a:extLst>
          </p:cNvPr>
          <p:cNvSpPr/>
          <p:nvPr/>
        </p:nvSpPr>
        <p:spPr>
          <a:xfrm>
            <a:off x="3388293" y="2314745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A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BEECE-6127-4313-AB3C-2FAE22E4154F}"/>
              </a:ext>
            </a:extLst>
          </p:cNvPr>
          <p:cNvSpPr/>
          <p:nvPr/>
        </p:nvSpPr>
        <p:spPr>
          <a:xfrm>
            <a:off x="7387763" y="2800776"/>
            <a:ext cx="1248033" cy="53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Consumer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A965C-6567-428A-A342-36D51F10DCB8}"/>
              </a:ext>
            </a:extLst>
          </p:cNvPr>
          <p:cNvSpPr/>
          <p:nvPr/>
        </p:nvSpPr>
        <p:spPr>
          <a:xfrm>
            <a:off x="3388292" y="3385663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B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193BC-CC62-46CE-9E8A-F41A0C1E552C}"/>
              </a:ext>
            </a:extLst>
          </p:cNvPr>
          <p:cNvGrpSpPr/>
          <p:nvPr/>
        </p:nvGrpSpPr>
        <p:grpSpPr>
          <a:xfrm>
            <a:off x="5237686" y="2850204"/>
            <a:ext cx="1470454" cy="840257"/>
            <a:chOff x="2813221" y="4032420"/>
            <a:chExt cx="1470454" cy="8402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01244E-2732-42DD-9D30-E25162E64599}"/>
                </a:ext>
              </a:extLst>
            </p:cNvPr>
            <p:cNvSpPr/>
            <p:nvPr/>
          </p:nvSpPr>
          <p:spPr>
            <a:xfrm>
              <a:off x="3113902" y="4337218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CF0CF1-5939-4B25-B264-142F3CD9F0A1}"/>
                </a:ext>
              </a:extLst>
            </p:cNvPr>
            <p:cNvSpPr/>
            <p:nvPr/>
          </p:nvSpPr>
          <p:spPr>
            <a:xfrm>
              <a:off x="3027405" y="4234247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68E727-5C28-4048-B009-4606074CD543}"/>
                </a:ext>
              </a:extLst>
            </p:cNvPr>
            <p:cNvSpPr/>
            <p:nvPr/>
          </p:nvSpPr>
          <p:spPr>
            <a:xfrm>
              <a:off x="2920313" y="4135393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5A058B-0BBA-44F4-A6D2-2DB0A2D54AD8}"/>
                </a:ext>
              </a:extLst>
            </p:cNvPr>
            <p:cNvSpPr/>
            <p:nvPr/>
          </p:nvSpPr>
          <p:spPr>
            <a:xfrm>
              <a:off x="2813221" y="4032420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Processor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4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D7A18FC-E921-4E8B-8414-D40A8F5657FA}"/>
              </a:ext>
            </a:extLst>
          </p:cNvPr>
          <p:cNvGrpSpPr/>
          <p:nvPr/>
        </p:nvGrpSpPr>
        <p:grpSpPr>
          <a:xfrm>
            <a:off x="4353814" y="1533012"/>
            <a:ext cx="2310366" cy="3171155"/>
            <a:chOff x="1826412" y="1699463"/>
            <a:chExt cx="2310366" cy="317115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70AFCF-42B8-4719-BC27-F71A7F5C028F}"/>
                </a:ext>
              </a:extLst>
            </p:cNvPr>
            <p:cNvSpPr/>
            <p:nvPr/>
          </p:nvSpPr>
          <p:spPr>
            <a:xfrm>
              <a:off x="1826412" y="1699463"/>
              <a:ext cx="2310366" cy="317115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23BA331-F633-46A1-84F4-5259C66D6429}"/>
                </a:ext>
              </a:extLst>
            </p:cNvPr>
            <p:cNvSpPr/>
            <p:nvPr/>
          </p:nvSpPr>
          <p:spPr>
            <a:xfrm>
              <a:off x="2209860" y="4118324"/>
              <a:ext cx="1539874" cy="53545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Sensor B</a:t>
              </a:r>
              <a:endParaRPr lang="en-DE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58B5E9-D993-4B7B-A1A7-576109AEE7B3}"/>
                </a:ext>
              </a:extLst>
            </p:cNvPr>
            <p:cNvSpPr/>
            <p:nvPr/>
          </p:nvSpPr>
          <p:spPr>
            <a:xfrm>
              <a:off x="2201004" y="3237261"/>
              <a:ext cx="1539874" cy="53545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Mosquitto</a:t>
              </a:r>
              <a:r>
                <a:rPr lang="en-US" dirty="0">
                  <a:solidFill>
                    <a:schemeClr val="bg1"/>
                  </a:solidFill>
                </a:rPr>
                <a:t> Server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08D39B-034F-4973-8AED-B74A2EF87CB0}"/>
                </a:ext>
              </a:extLst>
            </p:cNvPr>
            <p:cNvSpPr/>
            <p:nvPr/>
          </p:nvSpPr>
          <p:spPr>
            <a:xfrm>
              <a:off x="2201042" y="2356198"/>
              <a:ext cx="1539874" cy="5354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Arrowhead Core Systems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F7D956-2E75-486D-82BF-40B7E2590527}"/>
                </a:ext>
              </a:extLst>
            </p:cNvPr>
            <p:cNvSpPr txBox="1"/>
            <p:nvPr/>
          </p:nvSpPr>
          <p:spPr>
            <a:xfrm>
              <a:off x="1916531" y="1808033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B</a:t>
              </a:r>
              <a:endParaRPr lang="en-DE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85B859-C001-4D23-A24A-998E8FE01324}"/>
              </a:ext>
            </a:extLst>
          </p:cNvPr>
          <p:cNvGrpSpPr/>
          <p:nvPr/>
        </p:nvGrpSpPr>
        <p:grpSpPr>
          <a:xfrm>
            <a:off x="6830175" y="1544719"/>
            <a:ext cx="2310366" cy="3171155"/>
            <a:chOff x="7277654" y="872818"/>
            <a:chExt cx="2310366" cy="317115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6DC2F-D406-4AC4-90F8-175F417E8507}"/>
                </a:ext>
              </a:extLst>
            </p:cNvPr>
            <p:cNvSpPr/>
            <p:nvPr/>
          </p:nvSpPr>
          <p:spPr>
            <a:xfrm>
              <a:off x="7277654" y="872818"/>
              <a:ext cx="2310366" cy="317115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61206F-56FD-4F06-89E9-868B718EE14F}"/>
                </a:ext>
              </a:extLst>
            </p:cNvPr>
            <p:cNvGrpSpPr/>
            <p:nvPr/>
          </p:nvGrpSpPr>
          <p:grpSpPr>
            <a:xfrm>
              <a:off x="7638798" y="2748255"/>
              <a:ext cx="1588077" cy="840257"/>
              <a:chOff x="2813221" y="4032420"/>
              <a:chExt cx="1470454" cy="840257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67A45F5-6B97-4EC3-8C8C-DFAD99CE7E2D}"/>
                  </a:ext>
                </a:extLst>
              </p:cNvPr>
              <p:cNvSpPr/>
              <p:nvPr/>
            </p:nvSpPr>
            <p:spPr>
              <a:xfrm>
                <a:off x="3113902" y="4337218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3BA479-0AA7-43AB-9D06-169E24D7A0D4}"/>
                  </a:ext>
                </a:extLst>
              </p:cNvPr>
              <p:cNvSpPr/>
              <p:nvPr/>
            </p:nvSpPr>
            <p:spPr>
              <a:xfrm>
                <a:off x="3027405" y="4234247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AD8AC45-1242-4DED-8E32-B9106EA170A6}"/>
                  </a:ext>
                </a:extLst>
              </p:cNvPr>
              <p:cNvSpPr/>
              <p:nvPr/>
            </p:nvSpPr>
            <p:spPr>
              <a:xfrm>
                <a:off x="2920313" y="4135393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F817909-4110-421E-910B-26B338022F03}"/>
                  </a:ext>
                </a:extLst>
              </p:cNvPr>
              <p:cNvSpPr/>
              <p:nvPr/>
            </p:nvSpPr>
            <p:spPr>
              <a:xfrm>
                <a:off x="2813221" y="4032420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Processors</a:t>
                </a:r>
                <a:endParaRPr lang="en-DE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6485071-1C5C-42FE-9F8C-04B3B81B636E}"/>
                </a:ext>
              </a:extLst>
            </p:cNvPr>
            <p:cNvSpPr/>
            <p:nvPr/>
          </p:nvSpPr>
          <p:spPr>
            <a:xfrm>
              <a:off x="7808820" y="1757335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Processor Factory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BD3917-7D83-46FB-BCE7-3FA454CF2B03}"/>
                </a:ext>
              </a:extLst>
            </p:cNvPr>
            <p:cNvSpPr txBox="1"/>
            <p:nvPr/>
          </p:nvSpPr>
          <p:spPr>
            <a:xfrm>
              <a:off x="7435234" y="992912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C</a:t>
              </a:r>
              <a:endParaRPr lang="en-DE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E9C75-4A4C-4349-97C2-DCB12D25BCCA}"/>
              </a:ext>
            </a:extLst>
          </p:cNvPr>
          <p:cNvGrpSpPr/>
          <p:nvPr/>
        </p:nvGrpSpPr>
        <p:grpSpPr>
          <a:xfrm>
            <a:off x="1882507" y="1544719"/>
            <a:ext cx="2310366" cy="3171155"/>
            <a:chOff x="6659010" y="2401831"/>
            <a:chExt cx="2310366" cy="317115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5D8F3C1-39BC-43B5-955C-FC9420229B4D}"/>
                </a:ext>
              </a:extLst>
            </p:cNvPr>
            <p:cNvSpPr/>
            <p:nvPr/>
          </p:nvSpPr>
          <p:spPr>
            <a:xfrm>
              <a:off x="6659010" y="2401831"/>
              <a:ext cx="2310366" cy="31711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F1A153-B13B-43A8-9A3D-98571DB3C12C}"/>
                </a:ext>
              </a:extLst>
            </p:cNvPr>
            <p:cNvSpPr/>
            <p:nvPr/>
          </p:nvSpPr>
          <p:spPr>
            <a:xfrm>
              <a:off x="7184198" y="4808984"/>
              <a:ext cx="1258416" cy="53545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Sensor A</a:t>
              </a:r>
              <a:endParaRPr lang="en-D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C4A63-4965-4957-A354-2159B7FF6936}"/>
                </a:ext>
              </a:extLst>
            </p:cNvPr>
            <p:cNvSpPr/>
            <p:nvPr/>
          </p:nvSpPr>
          <p:spPr>
            <a:xfrm>
              <a:off x="7197571" y="4177894"/>
              <a:ext cx="1248033" cy="53545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Consumer</a:t>
              </a:r>
              <a:endParaRPr lang="en-DE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8987559-1B9D-4C52-8240-D6595F97D782}"/>
                </a:ext>
              </a:extLst>
            </p:cNvPr>
            <p:cNvSpPr/>
            <p:nvPr/>
          </p:nvSpPr>
          <p:spPr>
            <a:xfrm>
              <a:off x="7184198" y="3546804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Auxiliary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FB51DCC-7A12-4257-941A-7A53906E73C0}"/>
                </a:ext>
              </a:extLst>
            </p:cNvPr>
            <p:cNvSpPr/>
            <p:nvPr/>
          </p:nvSpPr>
          <p:spPr>
            <a:xfrm>
              <a:off x="7194581" y="2915714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Organizer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737EF1-D1F7-4115-A4A4-009866E596A2}"/>
                </a:ext>
              </a:extLst>
            </p:cNvPr>
            <p:cNvSpPr txBox="1"/>
            <p:nvPr/>
          </p:nvSpPr>
          <p:spPr>
            <a:xfrm>
              <a:off x="6763965" y="2498694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A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7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Kadosa Koltai</dc:creator>
  <cp:lastModifiedBy>Kadosa Koltai</cp:lastModifiedBy>
  <cp:revision>5</cp:revision>
  <dcterms:created xsi:type="dcterms:W3CDTF">2019-07-18T06:34:12Z</dcterms:created>
  <dcterms:modified xsi:type="dcterms:W3CDTF">2019-07-19T12:15:36Z</dcterms:modified>
</cp:coreProperties>
</file>