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01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1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396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5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80BE-B1DD-4470-9D2B-60E3A0876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39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A2FE-9A1C-468E-9AE4-863EB6ABA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3999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302A-21AE-43A8-B3D8-37DCE3ED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A739-575A-48DA-97C9-E6D828AA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8D2C5-EC59-4DFB-90FF-D0EBE2E5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13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1B83-8924-42F9-A1D7-55A78EB4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18D6F-B6F5-4E01-9376-ADE9D4AB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B297-EA49-4D6E-8B08-3F094694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72B0-81D6-4B6B-9ACB-392471B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F90D-6B6F-4BA3-861C-FCBAEE15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81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A57AF-AAB6-4DF6-9366-F585B89B0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30"/>
            <a:ext cx="2628901" cy="5811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3F71-9199-4B6B-8F14-0EE9EED4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30"/>
            <a:ext cx="7734300" cy="5811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0873-D154-4F27-A50F-84232C8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1A29-BD52-41C0-8B26-02FBDD32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0D37-E378-43FE-A4C5-AFA71B85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651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6032-C22B-42AF-8643-7ACB329D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7B7A-E862-4FEE-A166-F9FB2123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F958-9230-4E0F-A928-E7F5E650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EB5D-DB67-487C-BE27-D8C49784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E38A-5EBB-4D89-BC63-5057F5A4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52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5CE9-E220-457E-A265-E9797842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0250-9F2D-4B2B-8539-6354F869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6030-6769-47C7-AFCC-C257D67B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61FA-C3C5-4319-9FDF-46CFDB40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0AB0-5C52-4DDE-83F4-0C7BE557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23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46C4-5C68-43A0-977D-CA6D2FC8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D5E0-9618-4402-9030-C5FC53B12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11717-CAA5-444B-B1D7-2726AA249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7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B829-9DFF-4E90-BD56-9F531AA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477BE-BABB-4CCE-AAFA-6F18A69D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B65E-E052-47C1-B0A9-C8F9CD67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96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7F9-FEF2-4BDA-BE96-A252F38C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22EA-CEE8-4FA7-A0A0-39E5DAD7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C01A3-B255-49E5-8CF7-40B943C3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6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1D3A-AA1D-4456-81D4-0DC248A80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B2070-3116-4102-A6B4-0BDD6DA6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4"/>
            <a:ext cx="51831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0CCA1-3904-446B-8B4F-64116D7E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9EDC9-2E42-4A81-B17B-316A5E1B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65A64-D260-4CF8-9F9E-57754F85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303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7995-A51C-4727-ADE5-D3522637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DB701-EADA-46E5-AAC0-D320FE16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70391-CD00-4E8B-801B-80560614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9923A-73A8-465C-922E-19C89F0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05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DF518-71A0-44BB-922D-B6054648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4149D-ED56-4B9C-9536-52717EA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85CBC-0501-4679-B33B-31CDCA1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13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0347-E471-434F-8CD1-54FEE020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2"/>
            <a:ext cx="3932237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AA27-E418-4A54-8F8D-B7CEA61A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7"/>
            <a:ext cx="6172201" cy="48736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547F2-6B81-4740-B4A9-94D318BE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8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4898C-0F33-4586-9B12-861E1074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E33A-685B-485F-9DF5-F25C1C9F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8E8A0-C336-4F95-A18D-56DF7C40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82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741A-8393-496E-B5CB-4A27108D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2"/>
            <a:ext cx="3932237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56CDB-8020-4B19-A31C-5F0AD5339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7"/>
            <a:ext cx="6172201" cy="48736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AF9D3-9856-49D3-A752-6A00084FA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8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7A406-6939-494F-8CA1-688D12F8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B3937-E76D-429F-9C50-DE74B70A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73409-DE2E-408B-BA72-68A04272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38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D3095-86FB-4BE0-AA8A-89C0F243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448F-828B-44A3-BECD-98411A6A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3257-9B02-4DA0-8839-CD4FD4E29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DADA-8A71-407D-ABA4-50884A0F9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6975-E8CF-4879-8BDD-4FF9F0843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67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D9181D8-0D6E-4187-8BDD-A01433C1191A}"/>
              </a:ext>
            </a:extLst>
          </p:cNvPr>
          <p:cNvGrpSpPr/>
          <p:nvPr/>
        </p:nvGrpSpPr>
        <p:grpSpPr>
          <a:xfrm rot="10010667">
            <a:off x="4453033" y="3288867"/>
            <a:ext cx="803185" cy="193591"/>
            <a:chOff x="3517557" y="1196545"/>
            <a:chExt cx="803185" cy="19359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F26ECC-DEEC-4A29-A699-74ADB02E6129}"/>
                </a:ext>
              </a:extLst>
            </p:cNvPr>
            <p:cNvCxnSpPr/>
            <p:nvPr/>
          </p:nvCxnSpPr>
          <p:spPr>
            <a:xfrm>
              <a:off x="3517557" y="1293341"/>
              <a:ext cx="2512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1EF083EA-DE7D-4DE0-AEC6-F7610EFF4705}"/>
                </a:ext>
              </a:extLst>
            </p:cNvPr>
            <p:cNvSpPr/>
            <p:nvPr/>
          </p:nvSpPr>
          <p:spPr>
            <a:xfrm rot="16200000">
              <a:off x="3783883" y="1181472"/>
              <a:ext cx="193589" cy="223737"/>
            </a:xfrm>
            <a:prstGeom prst="blockArc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4596BF-242F-4FA2-8873-E8DEDF74A0F5}"/>
                </a:ext>
              </a:extLst>
            </p:cNvPr>
            <p:cNvSpPr/>
            <p:nvPr/>
          </p:nvSpPr>
          <p:spPr>
            <a:xfrm>
              <a:off x="3895750" y="1196545"/>
              <a:ext cx="193591" cy="1935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6428CC-22C4-4175-A8EE-11D0A2DFD15B}"/>
                </a:ext>
              </a:extLst>
            </p:cNvPr>
            <p:cNvCxnSpPr/>
            <p:nvPr/>
          </p:nvCxnSpPr>
          <p:spPr>
            <a:xfrm>
              <a:off x="4069490" y="1289660"/>
              <a:ext cx="25125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DD3F5A-0719-44BE-9554-55B28EE7B1BE}"/>
              </a:ext>
            </a:extLst>
          </p:cNvPr>
          <p:cNvGrpSpPr/>
          <p:nvPr/>
        </p:nvGrpSpPr>
        <p:grpSpPr>
          <a:xfrm rot="12338696">
            <a:off x="4496326" y="2760071"/>
            <a:ext cx="803185" cy="193591"/>
            <a:chOff x="3517557" y="1196545"/>
            <a:chExt cx="803185" cy="19359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046E32-0E20-4614-B02D-5E598B90E9CD}"/>
                </a:ext>
              </a:extLst>
            </p:cNvPr>
            <p:cNvCxnSpPr/>
            <p:nvPr/>
          </p:nvCxnSpPr>
          <p:spPr>
            <a:xfrm>
              <a:off x="3517557" y="1293341"/>
              <a:ext cx="2512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34456265-574C-459D-9F64-B36EB87F9A44}"/>
                </a:ext>
              </a:extLst>
            </p:cNvPr>
            <p:cNvSpPr/>
            <p:nvPr/>
          </p:nvSpPr>
          <p:spPr>
            <a:xfrm rot="16200000">
              <a:off x="3783883" y="1181472"/>
              <a:ext cx="193589" cy="223737"/>
            </a:xfrm>
            <a:prstGeom prst="blockArc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829F1F-1EC5-46BB-9648-4604EA375198}"/>
                </a:ext>
              </a:extLst>
            </p:cNvPr>
            <p:cNvSpPr/>
            <p:nvPr/>
          </p:nvSpPr>
          <p:spPr>
            <a:xfrm>
              <a:off x="3895750" y="1196545"/>
              <a:ext cx="193591" cy="1935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1ACBDD-9CC5-4481-A8B3-A1D60452DF61}"/>
                </a:ext>
              </a:extLst>
            </p:cNvPr>
            <p:cNvCxnSpPr/>
            <p:nvPr/>
          </p:nvCxnSpPr>
          <p:spPr>
            <a:xfrm>
              <a:off x="4069490" y="1289660"/>
              <a:ext cx="25125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89E7F7-670E-4759-9BFB-E9E44E517D05}"/>
              </a:ext>
            </a:extLst>
          </p:cNvPr>
          <p:cNvGrpSpPr/>
          <p:nvPr/>
        </p:nvGrpSpPr>
        <p:grpSpPr>
          <a:xfrm rot="10800000">
            <a:off x="6303524" y="2976302"/>
            <a:ext cx="1323049" cy="193591"/>
            <a:chOff x="3240007" y="1196545"/>
            <a:chExt cx="1323049" cy="19359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BDBF14-C90B-4886-89FA-843ACC3ACB8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40007" y="1297933"/>
              <a:ext cx="52880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DDAA9F09-1D42-4FCF-84F1-246FE07CE64A}"/>
                </a:ext>
              </a:extLst>
            </p:cNvPr>
            <p:cNvSpPr/>
            <p:nvPr/>
          </p:nvSpPr>
          <p:spPr>
            <a:xfrm rot="16200000">
              <a:off x="3783883" y="1181472"/>
              <a:ext cx="193589" cy="223737"/>
            </a:xfrm>
            <a:prstGeom prst="blockArc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2C7F98-17EC-4634-8458-B353BAEB4439}"/>
                </a:ext>
              </a:extLst>
            </p:cNvPr>
            <p:cNvSpPr/>
            <p:nvPr/>
          </p:nvSpPr>
          <p:spPr>
            <a:xfrm>
              <a:off x="3895750" y="1196545"/>
              <a:ext cx="193591" cy="193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E268C9-441F-4A08-B382-495D48BF3BC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069490" y="1289660"/>
              <a:ext cx="493566" cy="82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E974AB-B483-4597-86C3-8A432D20BEE9}"/>
              </a:ext>
            </a:extLst>
          </p:cNvPr>
          <p:cNvSpPr/>
          <p:nvPr/>
        </p:nvSpPr>
        <p:spPr>
          <a:xfrm>
            <a:off x="3388293" y="2314745"/>
            <a:ext cx="1169773" cy="53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Sensor A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BEECE-6127-4313-AB3C-2FAE22E4154F}"/>
              </a:ext>
            </a:extLst>
          </p:cNvPr>
          <p:cNvSpPr/>
          <p:nvPr/>
        </p:nvSpPr>
        <p:spPr>
          <a:xfrm>
            <a:off x="7387763" y="2800776"/>
            <a:ext cx="1248033" cy="535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Consumer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A965C-6567-428A-A342-36D51F10DCB8}"/>
              </a:ext>
            </a:extLst>
          </p:cNvPr>
          <p:cNvSpPr/>
          <p:nvPr/>
        </p:nvSpPr>
        <p:spPr>
          <a:xfrm>
            <a:off x="3388292" y="3385663"/>
            <a:ext cx="1169773" cy="53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Sensor B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F193BC-CC62-46CE-9E8A-F41A0C1E552C}"/>
              </a:ext>
            </a:extLst>
          </p:cNvPr>
          <p:cNvGrpSpPr/>
          <p:nvPr/>
        </p:nvGrpSpPr>
        <p:grpSpPr>
          <a:xfrm>
            <a:off x="5237686" y="2850204"/>
            <a:ext cx="1470454" cy="840257"/>
            <a:chOff x="2813221" y="4032420"/>
            <a:chExt cx="1470454" cy="84025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901244E-2732-42DD-9D30-E25162E64599}"/>
                </a:ext>
              </a:extLst>
            </p:cNvPr>
            <p:cNvSpPr/>
            <p:nvPr/>
          </p:nvSpPr>
          <p:spPr>
            <a:xfrm>
              <a:off x="3113902" y="4337218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ACF0CF1-5939-4B25-B264-142F3CD9F0A1}"/>
                </a:ext>
              </a:extLst>
            </p:cNvPr>
            <p:cNvSpPr/>
            <p:nvPr/>
          </p:nvSpPr>
          <p:spPr>
            <a:xfrm>
              <a:off x="3027405" y="4234247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468E727-5C28-4048-B009-4606074CD543}"/>
                </a:ext>
              </a:extLst>
            </p:cNvPr>
            <p:cNvSpPr/>
            <p:nvPr/>
          </p:nvSpPr>
          <p:spPr>
            <a:xfrm>
              <a:off x="2920313" y="4135393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55A058B-0BBA-44F4-A6D2-2DB0A2D54AD8}"/>
                </a:ext>
              </a:extLst>
            </p:cNvPr>
            <p:cNvSpPr/>
            <p:nvPr/>
          </p:nvSpPr>
          <p:spPr>
            <a:xfrm>
              <a:off x="2813221" y="4032420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Processor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46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7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Kadosa Koltai</dc:creator>
  <cp:lastModifiedBy>Kadosa Koltai</cp:lastModifiedBy>
  <cp:revision>2</cp:revision>
  <dcterms:created xsi:type="dcterms:W3CDTF">2019-07-18T06:34:12Z</dcterms:created>
  <dcterms:modified xsi:type="dcterms:W3CDTF">2019-07-18T06:46:35Z</dcterms:modified>
</cp:coreProperties>
</file>