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B8E2-F7B5-4114-80E7-29CF6814E37E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110-96A4-4F7F-92FC-DFC0AE9FD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54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B8E2-F7B5-4114-80E7-29CF6814E37E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110-96A4-4F7F-92FC-DFC0AE9FD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37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B8E2-F7B5-4114-80E7-29CF6814E37E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110-96A4-4F7F-92FC-DFC0AE9FD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16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B8E2-F7B5-4114-80E7-29CF6814E37E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110-96A4-4F7F-92FC-DFC0AE9FD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59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B8E2-F7B5-4114-80E7-29CF6814E37E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110-96A4-4F7F-92FC-DFC0AE9FD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37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B8E2-F7B5-4114-80E7-29CF6814E37E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110-96A4-4F7F-92FC-DFC0AE9FD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87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B8E2-F7B5-4114-80E7-29CF6814E37E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110-96A4-4F7F-92FC-DFC0AE9FD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49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B8E2-F7B5-4114-80E7-29CF6814E37E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110-96A4-4F7F-92FC-DFC0AE9FD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4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B8E2-F7B5-4114-80E7-29CF6814E37E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110-96A4-4F7F-92FC-DFC0AE9FD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75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B8E2-F7B5-4114-80E7-29CF6814E37E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110-96A4-4F7F-92FC-DFC0AE9FD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6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B8E2-F7B5-4114-80E7-29CF6814E37E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4110-96A4-4F7F-92FC-DFC0AE9FD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62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8B8E2-F7B5-4114-80E7-29CF6814E37E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54110-96A4-4F7F-92FC-DFC0AE9FD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67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C743-10BD-408F-8FF1-44F3B276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08" y="124496"/>
            <a:ext cx="7886700" cy="533232"/>
          </a:xfrm>
        </p:spPr>
        <p:txBody>
          <a:bodyPr>
            <a:normAutofit/>
          </a:bodyPr>
          <a:lstStyle/>
          <a:p>
            <a:r>
              <a:rPr lang="en-GB" sz="2000" dirty="0"/>
              <a:t>1: Create a new project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CA7018A-7015-450B-BD51-5C1D235FF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7" y="657727"/>
            <a:ext cx="11287725" cy="6561219"/>
          </a:xfrm>
        </p:spPr>
      </p:pic>
    </p:spTree>
    <p:extLst>
      <p:ext uri="{BB962C8B-B14F-4D97-AF65-F5344CB8AC3E}">
        <p14:creationId xmlns:p14="http://schemas.microsoft.com/office/powerpoint/2010/main" val="194415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E910B82-9473-4DAA-AA5C-F1FFE3A36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6" y="574652"/>
            <a:ext cx="11430647" cy="664429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626F4C-0610-4E10-8FBA-8FC913FF309B}"/>
              </a:ext>
            </a:extLst>
          </p:cNvPr>
          <p:cNvSpPr txBox="1">
            <a:spLocks/>
          </p:cNvSpPr>
          <p:nvPr/>
        </p:nvSpPr>
        <p:spPr>
          <a:xfrm>
            <a:off x="136358" y="113610"/>
            <a:ext cx="7886700" cy="53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6: Create the System Definition</a:t>
            </a:r>
          </a:p>
        </p:txBody>
      </p:sp>
    </p:spTree>
    <p:extLst>
      <p:ext uri="{BB962C8B-B14F-4D97-AF65-F5344CB8AC3E}">
        <p14:creationId xmlns:p14="http://schemas.microsoft.com/office/powerpoint/2010/main" val="396714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34C037-4F0A-48CD-AAE4-4AF1E942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58" y="548871"/>
            <a:ext cx="12132187" cy="705207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E2D7D2C-123D-4EB9-9F1A-22707CBF3771}"/>
              </a:ext>
            </a:extLst>
          </p:cNvPr>
          <p:cNvSpPr txBox="1">
            <a:spLocks/>
          </p:cNvSpPr>
          <p:nvPr/>
        </p:nvSpPr>
        <p:spPr>
          <a:xfrm>
            <a:off x="136358" y="113610"/>
            <a:ext cx="7886700" cy="53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6: Create the System Definition</a:t>
            </a:r>
          </a:p>
        </p:txBody>
      </p:sp>
    </p:spTree>
    <p:extLst>
      <p:ext uri="{BB962C8B-B14F-4D97-AF65-F5344CB8AC3E}">
        <p14:creationId xmlns:p14="http://schemas.microsoft.com/office/powerpoint/2010/main" val="213441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1507743-398C-454D-85B8-5987B39CB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1" y="646842"/>
            <a:ext cx="11271503" cy="655178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F0532F0-49A2-4706-8ED8-7B07C335D200}"/>
              </a:ext>
            </a:extLst>
          </p:cNvPr>
          <p:cNvSpPr txBox="1">
            <a:spLocks/>
          </p:cNvSpPr>
          <p:nvPr/>
        </p:nvSpPr>
        <p:spPr>
          <a:xfrm>
            <a:off x="136358" y="113610"/>
            <a:ext cx="7886700" cy="53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Name it, then</a:t>
            </a:r>
          </a:p>
          <a:p>
            <a:r>
              <a:rPr lang="en-GB" sz="2000" dirty="0"/>
              <a:t>7:  Drag &amp; Drop it on the diagram</a:t>
            </a:r>
          </a:p>
        </p:txBody>
      </p:sp>
    </p:spTree>
    <p:extLst>
      <p:ext uri="{BB962C8B-B14F-4D97-AF65-F5344CB8AC3E}">
        <p14:creationId xmlns:p14="http://schemas.microsoft.com/office/powerpoint/2010/main" val="2344082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1EA8A97-5780-47B4-8787-03AB191D4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1" y="461042"/>
            <a:ext cx="11430647" cy="66442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4E2DE79-CE49-459F-B7DE-466095A1EC16}"/>
              </a:ext>
            </a:extLst>
          </p:cNvPr>
          <p:cNvSpPr txBox="1">
            <a:spLocks/>
          </p:cNvSpPr>
          <p:nvPr/>
        </p:nvSpPr>
        <p:spPr>
          <a:xfrm>
            <a:off x="104273" y="0"/>
            <a:ext cx="7886700" cy="53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8: Create the System Realization</a:t>
            </a:r>
          </a:p>
        </p:txBody>
      </p:sp>
    </p:spTree>
    <p:extLst>
      <p:ext uri="{BB962C8B-B14F-4D97-AF65-F5344CB8AC3E}">
        <p14:creationId xmlns:p14="http://schemas.microsoft.com/office/powerpoint/2010/main" val="2515957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773A6C-24ED-42E7-B341-CE8C33F19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" y="533231"/>
            <a:ext cx="11708895" cy="6806032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EC66121-D538-4A0D-9B1B-DFB1C3D6DCAE}"/>
              </a:ext>
            </a:extLst>
          </p:cNvPr>
          <p:cNvSpPr txBox="1">
            <a:spLocks/>
          </p:cNvSpPr>
          <p:nvPr/>
        </p:nvSpPr>
        <p:spPr>
          <a:xfrm>
            <a:off x="104273" y="0"/>
            <a:ext cx="7886700" cy="53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8: Create the System Realization</a:t>
            </a:r>
          </a:p>
        </p:txBody>
      </p:sp>
    </p:spTree>
    <p:extLst>
      <p:ext uri="{BB962C8B-B14F-4D97-AF65-F5344CB8AC3E}">
        <p14:creationId xmlns:p14="http://schemas.microsoft.com/office/powerpoint/2010/main" val="33666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EC9762-5516-4393-BFAF-890C378D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0" y="646842"/>
            <a:ext cx="11430648" cy="664429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EADF50F-FF8A-4F6A-9F91-3B87D5C7B02B}"/>
              </a:ext>
            </a:extLst>
          </p:cNvPr>
          <p:cNvSpPr txBox="1">
            <a:spLocks/>
          </p:cNvSpPr>
          <p:nvPr/>
        </p:nvSpPr>
        <p:spPr>
          <a:xfrm>
            <a:off x="136358" y="113610"/>
            <a:ext cx="7886700" cy="53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Name it, then</a:t>
            </a:r>
          </a:p>
          <a:p>
            <a:r>
              <a:rPr lang="en-GB" sz="2000" dirty="0"/>
              <a:t>9:  Drag &amp; Drop it on the diagram</a:t>
            </a:r>
          </a:p>
        </p:txBody>
      </p:sp>
    </p:spTree>
    <p:extLst>
      <p:ext uri="{BB962C8B-B14F-4D97-AF65-F5344CB8AC3E}">
        <p14:creationId xmlns:p14="http://schemas.microsoft.com/office/powerpoint/2010/main" val="59717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9246F3D-01CD-410A-B821-C3EAC837A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432"/>
            <a:ext cx="9144000" cy="53151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9236567-A1F8-4DF2-B4CC-7C4AC3CD0F96}"/>
              </a:ext>
            </a:extLst>
          </p:cNvPr>
          <p:cNvSpPr txBox="1">
            <a:spLocks/>
          </p:cNvSpPr>
          <p:nvPr/>
        </p:nvSpPr>
        <p:spPr>
          <a:xfrm>
            <a:off x="104273" y="136358"/>
            <a:ext cx="7886700" cy="53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8: Create the System Realization</a:t>
            </a:r>
          </a:p>
        </p:txBody>
      </p:sp>
    </p:spTree>
    <p:extLst>
      <p:ext uri="{BB962C8B-B14F-4D97-AF65-F5344CB8AC3E}">
        <p14:creationId xmlns:p14="http://schemas.microsoft.com/office/powerpoint/2010/main" val="4196525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DBD4005-B732-47B9-8410-3532E1E56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770" y="1203543"/>
            <a:ext cx="12408568" cy="72127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2EC2132-E640-4824-B38A-C691C071AB7C}"/>
              </a:ext>
            </a:extLst>
          </p:cNvPr>
          <p:cNvSpPr txBox="1">
            <a:spLocks/>
          </p:cNvSpPr>
          <p:nvPr/>
        </p:nvSpPr>
        <p:spPr>
          <a:xfrm>
            <a:off x="144379" y="0"/>
            <a:ext cx="7886700" cy="1578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10: Adding the edge</a:t>
            </a:r>
          </a:p>
          <a:p>
            <a:r>
              <a:rPr lang="en-GB" sz="2000" dirty="0"/>
              <a:t>10.1: Open the “Common” tab by clicking on it</a:t>
            </a:r>
          </a:p>
          <a:p>
            <a:r>
              <a:rPr lang="en-GB" sz="2000" dirty="0"/>
              <a:t>10.2: Click on the dependency, see the cursor change</a:t>
            </a:r>
          </a:p>
          <a:p>
            <a:r>
              <a:rPr lang="en-GB" sz="2000" dirty="0"/>
              <a:t>10.3: Click on the source element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1863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BDDB7A-F87E-4403-B6AE-E1E8F3EC8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1073" y="852017"/>
            <a:ext cx="12567986" cy="73053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CC5DC1-D7C7-4CD0-B956-A86A2AC019BF}"/>
              </a:ext>
            </a:extLst>
          </p:cNvPr>
          <p:cNvSpPr txBox="1">
            <a:spLocks/>
          </p:cNvSpPr>
          <p:nvPr/>
        </p:nvSpPr>
        <p:spPr>
          <a:xfrm>
            <a:off x="120316" y="216568"/>
            <a:ext cx="7886700" cy="752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10: Adding the edge</a:t>
            </a:r>
          </a:p>
          <a:p>
            <a:r>
              <a:rPr lang="en-GB" sz="2000" dirty="0"/>
              <a:t>10.4: Click on the target element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1787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A916E8-7558-479D-B1B4-9A1CFF33B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9" y="669590"/>
            <a:ext cx="11309684" cy="65739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D98B610-6B15-43E9-A6F0-D0ED1219B69E}"/>
              </a:ext>
            </a:extLst>
          </p:cNvPr>
          <p:cNvSpPr txBox="1">
            <a:spLocks/>
          </p:cNvSpPr>
          <p:nvPr/>
        </p:nvSpPr>
        <p:spPr>
          <a:xfrm>
            <a:off x="104273" y="136358"/>
            <a:ext cx="7886700" cy="53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11: Add the stereotype onto the dependency</a:t>
            </a:r>
            <a:br>
              <a:rPr lang="en-GB" sz="2000" dirty="0"/>
            </a:br>
            <a:r>
              <a:rPr lang="en-GB" sz="2000" dirty="0"/>
              <a:t>	by Drag &amp; Dropping it from the outline</a:t>
            </a:r>
          </a:p>
        </p:txBody>
      </p:sp>
    </p:spTree>
    <p:extLst>
      <p:ext uri="{BB962C8B-B14F-4D97-AF65-F5344CB8AC3E}">
        <p14:creationId xmlns:p14="http://schemas.microsoft.com/office/powerpoint/2010/main" val="412996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8DE113D-D5E2-4C17-9B12-FD974F86C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7" y="657728"/>
            <a:ext cx="8282739" cy="6053160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F954B95-D940-47AB-8B0A-C220161B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08" y="124496"/>
            <a:ext cx="7886700" cy="533232"/>
          </a:xfrm>
        </p:spPr>
        <p:txBody>
          <a:bodyPr>
            <a:normAutofit/>
          </a:bodyPr>
          <a:lstStyle/>
          <a:p>
            <a:r>
              <a:rPr lang="en-GB" sz="2000" dirty="0"/>
              <a:t>1: Create a new project</a:t>
            </a:r>
          </a:p>
        </p:txBody>
      </p:sp>
    </p:spTree>
    <p:extLst>
      <p:ext uri="{BB962C8B-B14F-4D97-AF65-F5344CB8AC3E}">
        <p14:creationId xmlns:p14="http://schemas.microsoft.com/office/powerpoint/2010/main" val="3999912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04444D4-2B94-452F-8B2B-6477805EB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432"/>
            <a:ext cx="9144000" cy="53151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C17B31B-E397-40FA-87B7-B7A5F0ED9DF7}"/>
              </a:ext>
            </a:extLst>
          </p:cNvPr>
          <p:cNvSpPr txBox="1">
            <a:spLocks/>
          </p:cNvSpPr>
          <p:nvPr/>
        </p:nvSpPr>
        <p:spPr>
          <a:xfrm>
            <a:off x="104273" y="0"/>
            <a:ext cx="7886700" cy="53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12: Don’t forget to save</a:t>
            </a:r>
          </a:p>
        </p:txBody>
      </p:sp>
    </p:spTree>
    <p:extLst>
      <p:ext uri="{BB962C8B-B14F-4D97-AF65-F5344CB8AC3E}">
        <p14:creationId xmlns:p14="http://schemas.microsoft.com/office/powerpoint/2010/main" val="30497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F4AEB2-CEDB-461D-AE70-505BDC36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08" y="124496"/>
            <a:ext cx="7886700" cy="533232"/>
          </a:xfrm>
        </p:spPr>
        <p:txBody>
          <a:bodyPr>
            <a:normAutofit/>
          </a:bodyPr>
          <a:lstStyle/>
          <a:p>
            <a:r>
              <a:rPr lang="en-GB" sz="2000" dirty="0"/>
              <a:t>2: Import the Arrowhead Profile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3306521-36E5-4E81-9AA5-D9EF7B648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8" y="657728"/>
            <a:ext cx="11988466" cy="696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0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0E2E6C-70F6-451A-9012-37763740957C}"/>
              </a:ext>
            </a:extLst>
          </p:cNvPr>
          <p:cNvSpPr txBox="1">
            <a:spLocks/>
          </p:cNvSpPr>
          <p:nvPr/>
        </p:nvSpPr>
        <p:spPr>
          <a:xfrm>
            <a:off x="136358" y="113610"/>
            <a:ext cx="7886700" cy="53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2: Import the Arrowhead Profile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9D1020-D0CE-4BA3-9974-33AC68809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6" y="646842"/>
            <a:ext cx="7212897" cy="602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5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040569-2431-45E1-BAA7-B10B2CCBB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075" y="2704999"/>
            <a:ext cx="4467849" cy="144800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F365CA6-FFFB-4EF4-93E8-FC71019C2169}"/>
              </a:ext>
            </a:extLst>
          </p:cNvPr>
          <p:cNvSpPr txBox="1">
            <a:spLocks/>
          </p:cNvSpPr>
          <p:nvPr/>
        </p:nvSpPr>
        <p:spPr>
          <a:xfrm>
            <a:off x="2338075" y="1725842"/>
            <a:ext cx="7886700" cy="53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3: Don’t worry about auxiliary resources</a:t>
            </a:r>
          </a:p>
        </p:txBody>
      </p:sp>
    </p:spTree>
    <p:extLst>
      <p:ext uri="{BB962C8B-B14F-4D97-AF65-F5344CB8AC3E}">
        <p14:creationId xmlns:p14="http://schemas.microsoft.com/office/powerpoint/2010/main" val="10584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FA0C65F-2FA8-494A-8871-F992A2105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8" y="627053"/>
            <a:ext cx="11782926" cy="68490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037A77-C73D-470F-8F4D-49548420E000}"/>
              </a:ext>
            </a:extLst>
          </p:cNvPr>
          <p:cNvSpPr txBox="1">
            <a:spLocks/>
          </p:cNvSpPr>
          <p:nvPr/>
        </p:nvSpPr>
        <p:spPr>
          <a:xfrm>
            <a:off x="136358" y="113610"/>
            <a:ext cx="7886700" cy="53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4: Open the package containing the stereotypes</a:t>
            </a:r>
          </a:p>
        </p:txBody>
      </p:sp>
    </p:spTree>
    <p:extLst>
      <p:ext uri="{BB962C8B-B14F-4D97-AF65-F5344CB8AC3E}">
        <p14:creationId xmlns:p14="http://schemas.microsoft.com/office/powerpoint/2010/main" val="262747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3876DC5-2B95-492A-B1F3-AA08D0B83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6" y="675180"/>
            <a:ext cx="11285621" cy="65599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F9B25BB-F0D8-4979-8624-B1E3C0B9A7C0}"/>
              </a:ext>
            </a:extLst>
          </p:cNvPr>
          <p:cNvSpPr txBox="1">
            <a:spLocks/>
          </p:cNvSpPr>
          <p:nvPr/>
        </p:nvSpPr>
        <p:spPr>
          <a:xfrm>
            <a:off x="136358" y="113610"/>
            <a:ext cx="7886700" cy="53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5: Create the BDD</a:t>
            </a:r>
          </a:p>
        </p:txBody>
      </p:sp>
    </p:spTree>
    <p:extLst>
      <p:ext uri="{BB962C8B-B14F-4D97-AF65-F5344CB8AC3E}">
        <p14:creationId xmlns:p14="http://schemas.microsoft.com/office/powerpoint/2010/main" val="335956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82CCD3-8362-4DEB-94D1-6AB04977CAA0}"/>
              </a:ext>
            </a:extLst>
          </p:cNvPr>
          <p:cNvSpPr txBox="1">
            <a:spLocks/>
          </p:cNvSpPr>
          <p:nvPr/>
        </p:nvSpPr>
        <p:spPr>
          <a:xfrm>
            <a:off x="136358" y="113610"/>
            <a:ext cx="7886700" cy="53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5: Create the BDD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CC967F2-7768-4A82-9875-00343C3DF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8" y="646842"/>
            <a:ext cx="12424610" cy="722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7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1D5F5D4-DCF6-4A24-9738-827A6FE92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8" y="554863"/>
            <a:ext cx="12030460" cy="69929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A239D1-5613-46B6-870B-4EE781823A24}"/>
              </a:ext>
            </a:extLst>
          </p:cNvPr>
          <p:cNvSpPr txBox="1">
            <a:spLocks/>
          </p:cNvSpPr>
          <p:nvPr/>
        </p:nvSpPr>
        <p:spPr>
          <a:xfrm>
            <a:off x="136358" y="113610"/>
            <a:ext cx="7886700" cy="53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Name it whatever</a:t>
            </a:r>
          </a:p>
        </p:txBody>
      </p:sp>
    </p:spTree>
    <p:extLst>
      <p:ext uri="{BB962C8B-B14F-4D97-AF65-F5344CB8AC3E}">
        <p14:creationId xmlns:p14="http://schemas.microsoft.com/office/powerpoint/2010/main" val="390988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179</Words>
  <Application>Microsoft Office PowerPoint</Application>
  <PresentationFormat>On-screen Show (4:3)</PresentationFormat>
  <Paragraphs>26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1: Create a new project</vt:lpstr>
      <vt:lpstr>1: Create a new project</vt:lpstr>
      <vt:lpstr>2: Import the Arrowhead Profile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Kadosa Koltai</dc:creator>
  <cp:lastModifiedBy>Kadosa Koltai</cp:lastModifiedBy>
  <cp:revision>21</cp:revision>
  <dcterms:created xsi:type="dcterms:W3CDTF">2019-12-13T12:31:05Z</dcterms:created>
  <dcterms:modified xsi:type="dcterms:W3CDTF">2019-12-13T12:54:54Z</dcterms:modified>
</cp:coreProperties>
</file>