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docProps/core.xml" ContentType="application/vnd.openxmlformats-package.core-properties+xml"/>
  <Default Extension="bin" ContentType="application/vnd.openxmlformats-officedocument.presentationml.printerSettings"/>
  <Override PartName="/ppt/notesSlides/notesSlide4.xml" ContentType="application/vnd.openxmlformats-officedocument.presentationml.notesSlide+xml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AAD1F5"/>
    <a:srgbClr val="4C4C4C"/>
    <a:srgbClr val="666666"/>
    <a:srgbClr val="9FC6B7"/>
    <a:srgbClr val="EFD9B2"/>
    <a:srgbClr val="0000CC"/>
    <a:srgbClr val="FF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04" y="-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60" y="-104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2F7887-96BA-D040-9985-FD295DFE0F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CE655F-7B38-D54E-BC1F-324494DE10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A241-02DE-634C-BFD3-9747C252B5AD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85800" lvl="1" indent="-228600"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A241-02DE-634C-BFD3-9747C252B5AD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85800" lvl="1" indent="-228600"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A241-02DE-634C-BFD3-9747C252B5AD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85800" lvl="1" indent="-228600"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A241-02DE-634C-BFD3-9747C252B5AD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85800" lvl="1" indent="-228600"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A241-02DE-634C-BFD3-9747C252B5AD}" type="slidenum">
              <a:rPr lang="en-US"/>
              <a:pPr/>
              <a:t>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85800" lvl="1" indent="-228600"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1145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912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2.jpeg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4582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8458200" cy="474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 flipV="1">
            <a:off x="1905000" y="6594475"/>
            <a:ext cx="5027613" cy="96838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905000" y="6386513"/>
            <a:ext cx="3429000" cy="16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SAN DIEGO SUPERCOMPUTER CENTER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6324600"/>
            <a:ext cx="16764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logo_sm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10400" y="6248400"/>
            <a:ext cx="1447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nsfe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8521700" y="6248400"/>
            <a:ext cx="5461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8001000" cy="1676400"/>
          </a:xfrm>
          <a:noFill/>
        </p:spPr>
        <p:txBody>
          <a:bodyPr/>
          <a:lstStyle/>
          <a:p>
            <a:r>
              <a:rPr lang="en-US" sz="4800" dirty="0" smtClean="0">
                <a:latin typeface="Helvetica"/>
                <a:cs typeface="Helvetica"/>
              </a:rPr>
              <a:t>Inca Workshop Today</a:t>
            </a:r>
            <a:br>
              <a:rPr lang="en-US" sz="4800" dirty="0" smtClean="0">
                <a:latin typeface="Helvetica"/>
                <a:cs typeface="Helvetica"/>
              </a:rPr>
            </a:br>
            <a:r>
              <a:rPr lang="en-US" sz="4800" dirty="0" smtClean="0">
                <a:solidFill>
                  <a:schemeClr val="tx1"/>
                </a:solidFill>
                <a:latin typeface="Helvetica"/>
                <a:cs typeface="Helvetica"/>
              </a:rPr>
              <a:t/>
            </a:r>
            <a:br>
              <a:rPr lang="en-US" sz="4800" dirty="0" smtClean="0">
                <a:solidFill>
                  <a:schemeClr val="tx1"/>
                </a:solidFill>
                <a:latin typeface="Helvetica"/>
                <a:cs typeface="Helvetica"/>
              </a:rPr>
            </a:br>
            <a:r>
              <a:rPr lang="en-US" sz="4800" dirty="0" smtClean="0">
                <a:solidFill>
                  <a:schemeClr val="tx1"/>
                </a:solidFill>
                <a:latin typeface="Helvetica"/>
                <a:cs typeface="Helvetica"/>
              </a:rPr>
              <a:t>SDSC Auditorium</a:t>
            </a:r>
            <a:endParaRPr lang="en-US" sz="4800" dirty="0">
              <a:solidFill>
                <a:srgbClr val="494C58"/>
              </a:solidFill>
              <a:latin typeface="Helvetica"/>
              <a:cs typeface="Helvetica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8077200" cy="1752600"/>
          </a:xfrm>
        </p:spPr>
        <p:txBody>
          <a:bodyPr/>
          <a:lstStyle/>
          <a:p>
            <a:r>
              <a:rPr lang="en-US" sz="4400" i="1" dirty="0" smtClean="0">
                <a:latin typeface="Helvetica"/>
                <a:cs typeface="Helvetica"/>
              </a:rPr>
              <a:t>pass though building, </a:t>
            </a:r>
            <a:br>
              <a:rPr lang="en-US" sz="4400" i="1" dirty="0" smtClean="0">
                <a:latin typeface="Helvetica"/>
                <a:cs typeface="Helvetica"/>
              </a:rPr>
            </a:br>
            <a:r>
              <a:rPr lang="en-US" sz="4400" i="1" dirty="0" smtClean="0">
                <a:latin typeface="Helvetica"/>
                <a:cs typeface="Helvetica"/>
              </a:rPr>
              <a:t>go downstairs to outside </a:t>
            </a:r>
            <a:br>
              <a:rPr lang="en-US" sz="4400" i="1" dirty="0" smtClean="0">
                <a:latin typeface="Helvetica"/>
                <a:cs typeface="Helvetica"/>
              </a:rPr>
            </a:br>
            <a:r>
              <a:rPr lang="en-US" sz="4400" i="1" dirty="0" smtClean="0">
                <a:latin typeface="Helvetica"/>
                <a:cs typeface="Helvetica"/>
              </a:rPr>
              <a:t>on ground level</a:t>
            </a:r>
            <a:endParaRPr lang="en-US" sz="4400" i="1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8001000" cy="1676400"/>
          </a:xfrm>
          <a:noFill/>
        </p:spPr>
        <p:txBody>
          <a:bodyPr/>
          <a:lstStyle/>
          <a:p>
            <a:r>
              <a:rPr lang="en-US" sz="4800" dirty="0" smtClean="0">
                <a:latin typeface="Helvetica"/>
                <a:cs typeface="Helvetica"/>
              </a:rPr>
              <a:t>Inca Workshop Today</a:t>
            </a:r>
            <a:br>
              <a:rPr lang="en-US" sz="4800" dirty="0" smtClean="0">
                <a:latin typeface="Helvetica"/>
                <a:cs typeface="Helvetica"/>
              </a:rPr>
            </a:br>
            <a:r>
              <a:rPr lang="en-US" sz="4800" dirty="0" smtClean="0">
                <a:solidFill>
                  <a:schemeClr val="tx1"/>
                </a:solidFill>
                <a:latin typeface="Helvetica"/>
                <a:cs typeface="Helvetica"/>
              </a:rPr>
              <a:t/>
            </a:r>
            <a:br>
              <a:rPr lang="en-US" sz="4800" dirty="0" smtClean="0">
                <a:solidFill>
                  <a:schemeClr val="tx1"/>
                </a:solidFill>
                <a:latin typeface="Helvetica"/>
                <a:cs typeface="Helvetica"/>
              </a:rPr>
            </a:br>
            <a:r>
              <a:rPr lang="en-US" sz="4800" dirty="0" smtClean="0">
                <a:solidFill>
                  <a:schemeClr val="tx1"/>
                </a:solidFill>
                <a:latin typeface="Helvetica"/>
                <a:cs typeface="Helvetica"/>
              </a:rPr>
              <a:t>SDSC Auditorium</a:t>
            </a:r>
            <a:endParaRPr lang="en-US" sz="4800" dirty="0">
              <a:solidFill>
                <a:srgbClr val="494C58"/>
              </a:solidFill>
              <a:latin typeface="Helvetica"/>
              <a:cs typeface="Helvetica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8077200" cy="1752600"/>
          </a:xfrm>
        </p:spPr>
        <p:txBody>
          <a:bodyPr/>
          <a:lstStyle/>
          <a:p>
            <a:r>
              <a:rPr lang="en-US" sz="4400" i="1" dirty="0" smtClean="0">
                <a:latin typeface="Helvetica"/>
                <a:cs typeface="Helvetica"/>
              </a:rPr>
              <a:t>enter through other door </a:t>
            </a:r>
            <a:br>
              <a:rPr lang="en-US" sz="4400" i="1" dirty="0" smtClean="0">
                <a:latin typeface="Helvetica"/>
                <a:cs typeface="Helvetica"/>
              </a:rPr>
            </a:br>
            <a:r>
              <a:rPr lang="en-US" sz="4400" i="1" dirty="0" smtClean="0">
                <a:latin typeface="Helvetica"/>
                <a:cs typeface="Helvetica"/>
              </a:rPr>
              <a:t>at bottom of path</a:t>
            </a:r>
            <a:endParaRPr lang="en-US" sz="4400" i="1" dirty="0">
              <a:latin typeface="Helvetica"/>
              <a:cs typeface="Helvetica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7391400" y="4572000"/>
            <a:ext cx="1435947" cy="59436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8001000" cy="1676400"/>
          </a:xfrm>
          <a:noFill/>
        </p:spPr>
        <p:txBody>
          <a:bodyPr/>
          <a:lstStyle/>
          <a:p>
            <a:r>
              <a:rPr lang="en-US" sz="4800" dirty="0" smtClean="0">
                <a:latin typeface="Helvetica"/>
                <a:cs typeface="Helvetica"/>
              </a:rPr>
              <a:t>Inca Workshop Today</a:t>
            </a:r>
            <a:br>
              <a:rPr lang="en-US" sz="4800" dirty="0" smtClean="0">
                <a:latin typeface="Helvetica"/>
                <a:cs typeface="Helvetica"/>
              </a:rPr>
            </a:br>
            <a:r>
              <a:rPr lang="en-US" sz="4800" dirty="0" smtClean="0">
                <a:solidFill>
                  <a:schemeClr val="tx1"/>
                </a:solidFill>
                <a:latin typeface="Helvetica"/>
                <a:cs typeface="Helvetica"/>
              </a:rPr>
              <a:t/>
            </a:r>
            <a:br>
              <a:rPr lang="en-US" sz="4800" dirty="0" smtClean="0">
                <a:solidFill>
                  <a:schemeClr val="tx1"/>
                </a:solidFill>
                <a:latin typeface="Helvetica"/>
                <a:cs typeface="Helvetica"/>
              </a:rPr>
            </a:br>
            <a:r>
              <a:rPr lang="en-US" sz="4800" dirty="0" smtClean="0">
                <a:solidFill>
                  <a:schemeClr val="tx1"/>
                </a:solidFill>
                <a:latin typeface="Helvetica"/>
                <a:cs typeface="Helvetica"/>
              </a:rPr>
              <a:t>SDSC Auditorium</a:t>
            </a:r>
            <a:endParaRPr lang="en-US" sz="4800" dirty="0">
              <a:solidFill>
                <a:srgbClr val="494C58"/>
              </a:solidFill>
              <a:latin typeface="Helvetica"/>
              <a:cs typeface="Helvetica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8077200" cy="1752600"/>
          </a:xfrm>
        </p:spPr>
        <p:txBody>
          <a:bodyPr/>
          <a:lstStyle/>
          <a:p>
            <a:r>
              <a:rPr lang="en-US" sz="4400" i="1" dirty="0" smtClean="0">
                <a:latin typeface="Helvetica"/>
                <a:cs typeface="Helvetica"/>
              </a:rPr>
              <a:t>Continue through building</a:t>
            </a:r>
            <a:endParaRPr lang="en-US" sz="4400" i="1" dirty="0">
              <a:latin typeface="Helvetica"/>
              <a:cs typeface="Helvetica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6324600" y="4800600"/>
            <a:ext cx="1435947" cy="59436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8001000" cy="1676400"/>
          </a:xfrm>
          <a:noFill/>
        </p:spPr>
        <p:txBody>
          <a:bodyPr/>
          <a:lstStyle/>
          <a:p>
            <a:r>
              <a:rPr lang="en-US" sz="4800" dirty="0" smtClean="0">
                <a:latin typeface="Helvetica"/>
                <a:cs typeface="Helvetica"/>
              </a:rPr>
              <a:t>Inca Workshop Today</a:t>
            </a:r>
            <a:br>
              <a:rPr lang="en-US" sz="4800" dirty="0" smtClean="0">
                <a:latin typeface="Helvetica"/>
                <a:cs typeface="Helvetica"/>
              </a:rPr>
            </a:br>
            <a:r>
              <a:rPr lang="en-US" sz="4800" dirty="0" smtClean="0">
                <a:solidFill>
                  <a:schemeClr val="tx1"/>
                </a:solidFill>
                <a:latin typeface="Helvetica"/>
                <a:cs typeface="Helvetica"/>
              </a:rPr>
              <a:t/>
            </a:r>
            <a:br>
              <a:rPr lang="en-US" sz="4800" dirty="0" smtClean="0">
                <a:solidFill>
                  <a:schemeClr val="tx1"/>
                </a:solidFill>
                <a:latin typeface="Helvetica"/>
                <a:cs typeface="Helvetica"/>
              </a:rPr>
            </a:br>
            <a:r>
              <a:rPr lang="en-US" sz="4800" dirty="0" smtClean="0">
                <a:solidFill>
                  <a:schemeClr val="tx1"/>
                </a:solidFill>
                <a:latin typeface="Helvetica"/>
                <a:cs typeface="Helvetica"/>
              </a:rPr>
              <a:t>SDSC Auditorium</a:t>
            </a:r>
            <a:endParaRPr lang="en-US" sz="4800" dirty="0">
              <a:solidFill>
                <a:srgbClr val="494C58"/>
              </a:solidFill>
              <a:latin typeface="Helvetica"/>
              <a:cs typeface="Helvetica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8077200" cy="1752600"/>
          </a:xfrm>
        </p:spPr>
        <p:txBody>
          <a:bodyPr/>
          <a:lstStyle/>
          <a:p>
            <a:r>
              <a:rPr lang="en-US" sz="4400" i="1" dirty="0" smtClean="0">
                <a:latin typeface="Helvetica"/>
                <a:cs typeface="Helvetica"/>
              </a:rPr>
              <a:t>Downstairs to outside</a:t>
            </a:r>
            <a:endParaRPr lang="en-US" sz="4400" i="1" dirty="0">
              <a:latin typeface="Helvetica"/>
              <a:cs typeface="Helvetica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6324600" y="4800600"/>
            <a:ext cx="1435947" cy="59436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8001000" cy="4343400"/>
          </a:xfrm>
          <a:noFill/>
        </p:spPr>
        <p:txBody>
          <a:bodyPr/>
          <a:lstStyle/>
          <a:p>
            <a:r>
              <a:rPr lang="en-US" sz="5400" dirty="0" smtClean="0">
                <a:latin typeface="Helvetica"/>
                <a:cs typeface="Helvetica"/>
              </a:rPr>
              <a:t>Inca Workshop Today</a:t>
            </a:r>
            <a:br>
              <a:rPr lang="en-US" sz="5400" dirty="0" smtClean="0">
                <a:latin typeface="Helvetica"/>
                <a:cs typeface="Helvetica"/>
              </a:rPr>
            </a:br>
            <a:r>
              <a:rPr lang="en-US" sz="5400" dirty="0" smtClean="0">
                <a:solidFill>
                  <a:schemeClr val="tx1"/>
                </a:solidFill>
                <a:latin typeface="Helvetica"/>
                <a:cs typeface="Helvetica"/>
              </a:rPr>
              <a:t/>
            </a:r>
            <a:br>
              <a:rPr lang="en-US" sz="5400" dirty="0" smtClean="0">
                <a:solidFill>
                  <a:schemeClr val="tx1"/>
                </a:solidFill>
                <a:latin typeface="Helvetica"/>
                <a:cs typeface="Helvetica"/>
              </a:rPr>
            </a:br>
            <a:r>
              <a:rPr lang="en-US" sz="5400" dirty="0" smtClean="0">
                <a:solidFill>
                  <a:schemeClr val="tx1"/>
                </a:solidFill>
                <a:latin typeface="Helvetica"/>
                <a:cs typeface="Helvetica"/>
              </a:rPr>
              <a:t>SDSC Auditorium</a:t>
            </a:r>
            <a:endParaRPr lang="en-US" sz="5400" dirty="0">
              <a:solidFill>
                <a:srgbClr val="494C58"/>
              </a:solidFill>
              <a:latin typeface="Helvetica"/>
              <a:cs typeface="Helvetic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1447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dsc-inca-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7780BF"/>
      </a:accent1>
      <a:accent2>
        <a:srgbClr val="C27D52"/>
      </a:accent2>
      <a:accent3>
        <a:srgbClr val="FFFFFF"/>
      </a:accent3>
      <a:accent4>
        <a:srgbClr val="000000"/>
      </a:accent4>
      <a:accent5>
        <a:srgbClr val="BDC0DC"/>
      </a:accent5>
      <a:accent6>
        <a:srgbClr val="B07149"/>
      </a:accent6>
      <a:hlink>
        <a:srgbClr val="FC0128"/>
      </a:hlink>
      <a:folHlink>
        <a:srgbClr val="CECECE"/>
      </a:folHlink>
    </a:clrScheme>
    <a:fontScheme name="sdsc-inca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dsc-inca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sc-inca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HD:Users:ssmallen:Work:Templates:sdsc-inca-template.pot</Template>
  <TotalTime>35535</TotalTime>
  <Words>68</Words>
  <Application>Microsoft Macintosh PowerPoint</Application>
  <PresentationFormat>On-screen Show (4:3)</PresentationFormat>
  <Paragraphs>14</Paragraphs>
  <Slides>5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sdsc-inca-template</vt:lpstr>
      <vt:lpstr>Inca Workshop Today  SDSC Auditorium</vt:lpstr>
      <vt:lpstr>Inca Workshop Today  SDSC Auditorium</vt:lpstr>
      <vt:lpstr>Inca Workshop Today  SDSC Auditorium</vt:lpstr>
      <vt:lpstr>Inca Workshop Today  SDSC Auditorium</vt:lpstr>
      <vt:lpstr>Inca Workshop Today  SDSC Auditorium</vt:lpstr>
    </vt:vector>
  </TitlesOfParts>
  <Company>SDSC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harness and reporting framework</dc:title>
  <dc:creator>Catherine Olschanowsky</dc:creator>
  <cp:lastModifiedBy>Kate Ericson</cp:lastModifiedBy>
  <cp:revision>239</cp:revision>
  <cp:lastPrinted>2006-02-21T02:23:15Z</cp:lastPrinted>
  <dcterms:created xsi:type="dcterms:W3CDTF">2010-08-26T00:32:20Z</dcterms:created>
  <dcterms:modified xsi:type="dcterms:W3CDTF">2010-08-26T00:44:08Z</dcterms:modified>
</cp:coreProperties>
</file>