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92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3EB-227B-3D4B-B722-FC784E5E955B}" type="datetimeFigureOut">
              <a:rPr lang="en-US" smtClean="0"/>
              <a:pPr/>
              <a:t>9/22/10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8D38-764D-334C-9B57-922793E99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3EB-227B-3D4B-B722-FC784E5E955B}" type="datetimeFigureOut">
              <a:rPr lang="en-US" smtClean="0"/>
              <a:pPr/>
              <a:t>9/22/10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8D38-764D-334C-9B57-922793E99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3EB-227B-3D4B-B722-FC784E5E955B}" type="datetimeFigureOut">
              <a:rPr lang="en-US" smtClean="0"/>
              <a:pPr/>
              <a:t>9/22/10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8D38-764D-334C-9B57-922793E99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3EB-227B-3D4B-B722-FC784E5E955B}" type="datetimeFigureOut">
              <a:rPr lang="en-US" smtClean="0"/>
              <a:pPr/>
              <a:t>9/22/10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8D38-764D-334C-9B57-922793E99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3EB-227B-3D4B-B722-FC784E5E955B}" type="datetimeFigureOut">
              <a:rPr lang="en-US" smtClean="0"/>
              <a:pPr/>
              <a:t>9/22/10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8D38-764D-334C-9B57-922793E99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3EB-227B-3D4B-B722-FC784E5E955B}" type="datetimeFigureOut">
              <a:rPr lang="en-US" smtClean="0"/>
              <a:pPr/>
              <a:t>9/22/10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8D38-764D-334C-9B57-922793E99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3EB-227B-3D4B-B722-FC784E5E955B}" type="datetimeFigureOut">
              <a:rPr lang="en-US" smtClean="0"/>
              <a:pPr/>
              <a:t>9/22/10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8D38-764D-334C-9B57-922793E99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3EB-227B-3D4B-B722-FC784E5E955B}" type="datetimeFigureOut">
              <a:rPr lang="en-US" smtClean="0"/>
              <a:pPr/>
              <a:t>9/22/10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8D38-764D-334C-9B57-922793E99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3EB-227B-3D4B-B722-FC784E5E955B}" type="datetimeFigureOut">
              <a:rPr lang="en-US" smtClean="0"/>
              <a:pPr/>
              <a:t>9/22/10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8D38-764D-334C-9B57-922793E99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3EB-227B-3D4B-B722-FC784E5E955B}" type="datetimeFigureOut">
              <a:rPr lang="en-US" smtClean="0"/>
              <a:pPr/>
              <a:t>9/22/10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8D38-764D-334C-9B57-922793E99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3EB-227B-3D4B-B722-FC784E5E955B}" type="datetimeFigureOut">
              <a:rPr lang="en-US" smtClean="0"/>
              <a:pPr/>
              <a:t>9/22/10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8D38-764D-334C-9B57-922793E99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73EB-227B-3D4B-B722-FC784E5E955B}" type="datetimeFigureOut">
              <a:rPr lang="en-US" smtClean="0"/>
              <a:pPr/>
              <a:t>9/22/10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8D38-764D-334C-9B57-922793E99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dci-jan-2010-landscap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1000" y="0"/>
            <a:ext cx="838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UCSD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Kate Ericson</dc:creator>
  <cp:lastModifiedBy>Kate Ericson</cp:lastModifiedBy>
  <cp:revision>6</cp:revision>
  <dcterms:created xsi:type="dcterms:W3CDTF">2010-09-22T21:02:34Z</dcterms:created>
  <dcterms:modified xsi:type="dcterms:W3CDTF">2010-09-22T22:20:35Z</dcterms:modified>
</cp:coreProperties>
</file>