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8"/>
  </p:notesMasterIdLst>
  <p:sldIdLst>
    <p:sldId id="256" r:id="rId2"/>
    <p:sldId id="257" r:id="rId3"/>
    <p:sldId id="258" r:id="rId4"/>
    <p:sldId id="259" r:id="rId5"/>
    <p:sldId id="260" r:id="rId6"/>
    <p:sldId id="261" r:id="rId7"/>
    <p:sldId id="262" r:id="rId8"/>
    <p:sldId id="264" r:id="rId9"/>
    <p:sldId id="263" r:id="rId10"/>
    <p:sldId id="265" r:id="rId11"/>
    <p:sldId id="267" r:id="rId12"/>
    <p:sldId id="266" r:id="rId13"/>
    <p:sldId id="268" r:id="rId14"/>
    <p:sldId id="269" r:id="rId15"/>
    <p:sldId id="270" r:id="rId16"/>
    <p:sldId id="271" r:id="rId17"/>
    <p:sldId id="272" r:id="rId18"/>
    <p:sldId id="273" r:id="rId19"/>
    <p:sldId id="274" r:id="rId20"/>
    <p:sldId id="275" r:id="rId21"/>
    <p:sldId id="277" r:id="rId22"/>
    <p:sldId id="278" r:id="rId23"/>
    <p:sldId id="279" r:id="rId24"/>
    <p:sldId id="281" r:id="rId25"/>
    <p:sldId id="282" r:id="rId26"/>
    <p:sldId id="283" r:id="rId27"/>
    <p:sldId id="284" r:id="rId28"/>
    <p:sldId id="285" r:id="rId29"/>
    <p:sldId id="286" r:id="rId30"/>
    <p:sldId id="280" r:id="rId31"/>
    <p:sldId id="287" r:id="rId32"/>
    <p:sldId id="288" r:id="rId33"/>
    <p:sldId id="289" r:id="rId34"/>
    <p:sldId id="290" r:id="rId35"/>
    <p:sldId id="291" r:id="rId36"/>
    <p:sldId id="276"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8F5C696-A1F8-44F0-B1D3-E25F6AECBE7A}" v="12" dt="2019-01-17T07:50:53.819"/>
  </p1510:revLst>
</p1510:revInfo>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C083E6E3-FA7D-4D7B-A595-EF9225AFEA82}" styleName="淡色スタイル 1 - アクセント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69CF1AB2-1976-4502-BF36-3FF5EA218861}" styleName="中間スタイル 4 - アクセント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83" autoAdjust="0"/>
    <p:restoredTop sz="94660"/>
  </p:normalViewPr>
  <p:slideViewPr>
    <p:cSldViewPr snapToGrid="0">
      <p:cViewPr varScale="1">
        <p:scale>
          <a:sx n="68" d="100"/>
          <a:sy n="68" d="100"/>
        </p:scale>
        <p:origin x="28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microsoft.com/office/2015/10/relationships/revisionInfo" Target="revisionInfo.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6CB560A-23F2-423A-87A1-65E0111516CE}" type="doc">
      <dgm:prSet loTypeId="urn:microsoft.com/office/officeart/2008/layout/HorizontalMultiLevelHierarchy" loCatId="hierarchy" qsTypeId="urn:microsoft.com/office/officeart/2005/8/quickstyle/simple5" qsCatId="simple" csTypeId="urn:microsoft.com/office/officeart/2005/8/colors/colorful1" csCatId="colorful" phldr="1"/>
      <dgm:spPr/>
      <dgm:t>
        <a:bodyPr/>
        <a:lstStyle/>
        <a:p>
          <a:endParaRPr lang="en-US"/>
        </a:p>
      </dgm:t>
    </dgm:pt>
    <dgm:pt modelId="{E12FC0E9-C75D-4DFA-8757-8358CB36292F}">
      <dgm:prSet phldrT="[文本]" custT="1"/>
      <dgm:spPr/>
      <dgm:t>
        <a:bodyPr/>
        <a:lstStyle/>
        <a:p>
          <a:r>
            <a:rPr lang="zh-CN" altLang="en-US" sz="3000" dirty="0"/>
            <a:t>欠陥検出</a:t>
          </a:r>
          <a:endParaRPr lang="en-US" sz="3000" dirty="0"/>
        </a:p>
      </dgm:t>
    </dgm:pt>
    <dgm:pt modelId="{F8DEB326-0830-4313-8874-9A04333D49BA}" type="parTrans" cxnId="{3624E8AC-C9C4-4174-AF40-8B6406FE3901}">
      <dgm:prSet/>
      <dgm:spPr/>
      <dgm:t>
        <a:bodyPr/>
        <a:lstStyle/>
        <a:p>
          <a:endParaRPr lang="en-US"/>
        </a:p>
      </dgm:t>
    </dgm:pt>
    <dgm:pt modelId="{93E11D91-528D-4E6A-95C3-50B68F87757C}" type="sibTrans" cxnId="{3624E8AC-C9C4-4174-AF40-8B6406FE3901}">
      <dgm:prSet/>
      <dgm:spPr/>
      <dgm:t>
        <a:bodyPr/>
        <a:lstStyle/>
        <a:p>
          <a:endParaRPr lang="en-US"/>
        </a:p>
      </dgm:t>
    </dgm:pt>
    <dgm:pt modelId="{E8D44608-B60E-4F62-9A08-D4F4F47ABA77}" type="asst">
      <dgm:prSet phldrT="[文本]" custT="1"/>
      <dgm:spPr/>
      <dgm:t>
        <a:bodyPr/>
        <a:lstStyle/>
        <a:p>
          <a:r>
            <a:rPr lang="en-US" sz="2000" dirty="0"/>
            <a:t>AlexNet</a:t>
          </a:r>
          <a:endParaRPr lang="en-US" sz="3600" dirty="0"/>
        </a:p>
      </dgm:t>
    </dgm:pt>
    <dgm:pt modelId="{93BC8564-DB04-4AD5-873D-6C3933892AAE}" type="parTrans" cxnId="{75384FCE-7BDB-4391-AD0B-8274404F8C4A}">
      <dgm:prSet/>
      <dgm:spPr/>
      <dgm:t>
        <a:bodyPr/>
        <a:lstStyle/>
        <a:p>
          <a:endParaRPr lang="en-US" dirty="0"/>
        </a:p>
      </dgm:t>
    </dgm:pt>
    <dgm:pt modelId="{62A1936D-3913-4548-9A2D-6ED3BA90FCA8}" type="sibTrans" cxnId="{75384FCE-7BDB-4391-AD0B-8274404F8C4A}">
      <dgm:prSet/>
      <dgm:spPr/>
      <dgm:t>
        <a:bodyPr/>
        <a:lstStyle/>
        <a:p>
          <a:endParaRPr lang="en-US"/>
        </a:p>
      </dgm:t>
    </dgm:pt>
    <dgm:pt modelId="{72765DF5-EBA6-4F7C-B842-C0AE74E29BFB}">
      <dgm:prSet phldrT="[文本]" custT="1"/>
      <dgm:spPr/>
      <dgm:t>
        <a:bodyPr spcFirstLastPara="0" vert="horz" wrap="square" lIns="17780" tIns="17780" rIns="17780" bIns="17780" numCol="1" spcCol="1270" anchor="ctr" anchorCtr="0"/>
        <a:lstStyle/>
        <a:p>
          <a:pPr marL="0" lvl="0" indent="0" algn="ctr" defTabSz="1244600">
            <a:lnSpc>
              <a:spcPct val="90000"/>
            </a:lnSpc>
            <a:spcBef>
              <a:spcPct val="0"/>
            </a:spcBef>
            <a:spcAft>
              <a:spcPct val="35000"/>
            </a:spcAft>
            <a:buNone/>
          </a:pPr>
          <a:r>
            <a:rPr lang="en-US" sz="2000" kern="1200" dirty="0">
              <a:solidFill>
                <a:prstClr val="white"/>
              </a:solidFill>
              <a:latin typeface="Calibri" panose="020F0502020204030204"/>
              <a:ea typeface="+mn-ea"/>
              <a:cs typeface="+mn-cs"/>
            </a:rPr>
            <a:t>GoogLe</a:t>
          </a:r>
          <a:r>
            <a:rPr lang="en-US" altLang="zh-CN" sz="2000" kern="1200" dirty="0">
              <a:solidFill>
                <a:prstClr val="white"/>
              </a:solidFill>
              <a:latin typeface="Calibri" panose="020F0502020204030204"/>
              <a:ea typeface="+mn-ea"/>
              <a:cs typeface="+mn-cs"/>
            </a:rPr>
            <a:t>Net</a:t>
          </a:r>
          <a:endParaRPr lang="en-US" sz="2000" kern="1200" dirty="0">
            <a:solidFill>
              <a:prstClr val="white"/>
            </a:solidFill>
            <a:latin typeface="Calibri" panose="020F0502020204030204"/>
            <a:ea typeface="+mn-ea"/>
            <a:cs typeface="+mn-cs"/>
          </a:endParaRPr>
        </a:p>
      </dgm:t>
    </dgm:pt>
    <dgm:pt modelId="{D2CE8932-CE95-4F02-A319-ACAFEB437021}" type="parTrans" cxnId="{1C97B322-3CF2-4721-8FF6-775D5202FCF6}">
      <dgm:prSet/>
      <dgm:spPr/>
      <dgm:t>
        <a:bodyPr/>
        <a:lstStyle/>
        <a:p>
          <a:endParaRPr lang="en-US" dirty="0"/>
        </a:p>
      </dgm:t>
    </dgm:pt>
    <dgm:pt modelId="{4AAC56CB-4C7E-4D4A-90B1-A31C94D42975}" type="sibTrans" cxnId="{1C97B322-3CF2-4721-8FF6-775D5202FCF6}">
      <dgm:prSet/>
      <dgm:spPr/>
      <dgm:t>
        <a:bodyPr/>
        <a:lstStyle/>
        <a:p>
          <a:endParaRPr lang="en-US"/>
        </a:p>
      </dgm:t>
    </dgm:pt>
    <dgm:pt modelId="{CD8081AF-180B-4A5F-9D40-64A7C8CE7140}">
      <dgm:prSet phldrT="[文本]" custT="1"/>
      <dgm:spPr>
        <a:gradFill rotWithShape="0">
          <a:gsLst>
            <a:gs pos="0">
              <a:srgbClr val="A5A5A5">
                <a:hueOff val="0"/>
                <a:satOff val="0"/>
                <a:lumOff val="0"/>
                <a:alphaOff val="0"/>
                <a:satMod val="103000"/>
                <a:lumMod val="102000"/>
                <a:tint val="94000"/>
              </a:srgbClr>
            </a:gs>
            <a:gs pos="50000">
              <a:srgbClr val="A5A5A5">
                <a:hueOff val="0"/>
                <a:satOff val="0"/>
                <a:lumOff val="0"/>
                <a:alphaOff val="0"/>
                <a:satMod val="110000"/>
                <a:lumMod val="100000"/>
                <a:shade val="100000"/>
              </a:srgbClr>
            </a:gs>
            <a:gs pos="100000">
              <a:srgbClr val="A5A5A5">
                <a:hueOff val="0"/>
                <a:satOff val="0"/>
                <a:lumOff val="0"/>
                <a:alphaOff val="0"/>
                <a:lumMod val="99000"/>
                <a:satMod val="120000"/>
                <a:shade val="78000"/>
              </a:srgbClr>
            </a:gs>
          </a:gsLst>
          <a:lin ang="5400000" scaled="0"/>
        </a:gradFill>
        <a:ln>
          <a:noFill/>
        </a:ln>
        <a:effectLst>
          <a:outerShdw blurRad="57150" dist="19050" dir="5400000" algn="ctr" rotWithShape="0">
            <a:srgbClr val="000000">
              <a:alpha val="63000"/>
            </a:srgbClr>
          </a:outerShdw>
        </a:effectLst>
      </dgm:spPr>
      <dgm:t>
        <a:bodyPr spcFirstLastPara="0" vert="horz" wrap="square" lIns="10160" tIns="10160" rIns="10160" bIns="10160" numCol="1" spcCol="1270" anchor="ctr" anchorCtr="0"/>
        <a:lstStyle/>
        <a:p>
          <a:pPr marL="0" lvl="0" indent="0" algn="ctr" defTabSz="711200">
            <a:lnSpc>
              <a:spcPct val="90000"/>
            </a:lnSpc>
            <a:spcBef>
              <a:spcPct val="0"/>
            </a:spcBef>
            <a:spcAft>
              <a:spcPct val="35000"/>
            </a:spcAft>
            <a:buNone/>
          </a:pPr>
          <a:r>
            <a:rPr lang="zh-CN" altLang="zh-CN" sz="1800" kern="1200" dirty="0">
              <a:solidFill>
                <a:prstClr val="white"/>
              </a:solidFill>
              <a:latin typeface="Calibri" panose="020F0502020204030204"/>
              <a:ea typeface="等线" panose="02010600030101010101" pitchFamily="2" charset="-122"/>
              <a:cs typeface="+mn-cs"/>
            </a:rPr>
            <a:t>正規化処理</a:t>
          </a:r>
          <a:endParaRPr lang="en-US" sz="1800" kern="1200" dirty="0">
            <a:solidFill>
              <a:prstClr val="white"/>
            </a:solidFill>
            <a:latin typeface="Calibri" panose="020F0502020204030204"/>
            <a:ea typeface="等线" panose="02010600030101010101" pitchFamily="2" charset="-122"/>
            <a:cs typeface="+mn-cs"/>
          </a:endParaRPr>
        </a:p>
      </dgm:t>
    </dgm:pt>
    <dgm:pt modelId="{2F90DF24-3B73-4E0A-8FD7-41D297004B3A}" type="parTrans" cxnId="{52713BAE-C9B2-487F-BED0-D58C93D755E7}">
      <dgm:prSet/>
      <dgm:spPr/>
      <dgm:t>
        <a:bodyPr/>
        <a:lstStyle/>
        <a:p>
          <a:endParaRPr lang="en-US" dirty="0"/>
        </a:p>
      </dgm:t>
    </dgm:pt>
    <dgm:pt modelId="{97B15311-D846-4AC2-BF2E-A5EEAAD273D7}" type="sibTrans" cxnId="{52713BAE-C9B2-487F-BED0-D58C93D755E7}">
      <dgm:prSet/>
      <dgm:spPr/>
      <dgm:t>
        <a:bodyPr/>
        <a:lstStyle/>
        <a:p>
          <a:endParaRPr lang="en-US"/>
        </a:p>
      </dgm:t>
    </dgm:pt>
    <dgm:pt modelId="{6493DF08-389B-4AB8-9BD6-C34D232D0838}">
      <dgm:prSet phldrT="[文本]" custT="1"/>
      <dgm:spPr>
        <a:solidFill>
          <a:srgbClr val="7030A0"/>
        </a:solidFill>
        <a:ln>
          <a:noFill/>
        </a:ln>
        <a:effectLst>
          <a:outerShdw blurRad="57150" dist="19050" dir="5400000" algn="ctr" rotWithShape="0">
            <a:srgbClr val="000000">
              <a:alpha val="63000"/>
            </a:srgbClr>
          </a:outerShdw>
        </a:effectLst>
      </dgm:spPr>
      <dgm:t>
        <a:bodyPr spcFirstLastPara="0" vert="horz" wrap="square" lIns="10160" tIns="10160" rIns="10160" bIns="10160" numCol="1" spcCol="1270" anchor="ctr" anchorCtr="0"/>
        <a:lstStyle/>
        <a:p>
          <a:pPr marL="0" lvl="0" indent="0" algn="ctr" defTabSz="711200">
            <a:lnSpc>
              <a:spcPct val="90000"/>
            </a:lnSpc>
            <a:spcBef>
              <a:spcPct val="0"/>
            </a:spcBef>
            <a:spcAft>
              <a:spcPct val="35000"/>
            </a:spcAft>
            <a:buNone/>
          </a:pPr>
          <a:r>
            <a:rPr lang="en-US" altLang="ja-JP" sz="1400" kern="1200" dirty="0">
              <a:solidFill>
                <a:prstClr val="white"/>
              </a:solidFill>
              <a:latin typeface="Calibri" panose="020F0502020204030204"/>
              <a:ea typeface="等线" panose="02010600030101010101" pitchFamily="2" charset="-122"/>
              <a:cs typeface="+mn-cs"/>
            </a:rPr>
            <a:t>GUI</a:t>
          </a:r>
          <a:endParaRPr lang="en-US" sz="1400" kern="1200" dirty="0">
            <a:solidFill>
              <a:prstClr val="white"/>
            </a:solidFill>
            <a:latin typeface="Calibri" panose="020F0502020204030204"/>
            <a:ea typeface="等线" panose="02010600030101010101" pitchFamily="2" charset="-122"/>
            <a:cs typeface="+mn-cs"/>
          </a:endParaRPr>
        </a:p>
      </dgm:t>
    </dgm:pt>
    <dgm:pt modelId="{ACC373C2-D1EB-4351-B1BA-F9F943891582}" type="parTrans" cxnId="{42192BA6-3DF0-462A-B3DE-DAC7B1FC77E0}">
      <dgm:prSet/>
      <dgm:spPr/>
      <dgm:t>
        <a:bodyPr/>
        <a:lstStyle/>
        <a:p>
          <a:endParaRPr lang="en-US" dirty="0"/>
        </a:p>
      </dgm:t>
    </dgm:pt>
    <dgm:pt modelId="{986FE52D-1848-4A8F-9397-2E421E173798}" type="sibTrans" cxnId="{42192BA6-3DF0-462A-B3DE-DAC7B1FC77E0}">
      <dgm:prSet/>
      <dgm:spPr/>
      <dgm:t>
        <a:bodyPr/>
        <a:lstStyle/>
        <a:p>
          <a:endParaRPr lang="en-US"/>
        </a:p>
      </dgm:t>
    </dgm:pt>
    <dgm:pt modelId="{EF6952EE-6B46-40C6-BA49-2EF038220ADB}" type="asst">
      <dgm:prSet custT="1"/>
      <dgm:spPr>
        <a:solidFill>
          <a:srgbClr val="00B050"/>
        </a:solidFill>
        <a:ln>
          <a:noFill/>
        </a:ln>
        <a:effectLst>
          <a:outerShdw blurRad="57150" dist="19050" dir="5400000" algn="ctr" rotWithShape="0">
            <a:srgbClr val="000000">
              <a:alpha val="63000"/>
            </a:srgbClr>
          </a:outerShdw>
        </a:effectLst>
      </dgm:spPr>
      <dgm:t>
        <a:bodyPr spcFirstLastPara="0" vert="horz" wrap="square" lIns="10160" tIns="10160" rIns="10160" bIns="10160" numCol="1" spcCol="1270" anchor="ctr" anchorCtr="0"/>
        <a:lstStyle/>
        <a:p>
          <a:pPr marL="0" lvl="0" indent="0" algn="ctr" defTabSz="711200">
            <a:lnSpc>
              <a:spcPct val="90000"/>
            </a:lnSpc>
            <a:spcBef>
              <a:spcPct val="0"/>
            </a:spcBef>
            <a:spcAft>
              <a:spcPct val="35000"/>
            </a:spcAft>
            <a:buNone/>
          </a:pPr>
          <a:r>
            <a:rPr lang="ja-JP" altLang="en-US" sz="1600" kern="1200" dirty="0">
              <a:solidFill>
                <a:prstClr val="white"/>
              </a:solidFill>
              <a:latin typeface="Calibri" panose="020F0502020204030204"/>
              <a:ea typeface="等线" panose="02010600030101010101" pitchFamily="2" charset="-122"/>
              <a:cs typeface="+mn-cs"/>
            </a:rPr>
            <a:t>モデル</a:t>
          </a:r>
          <a:endParaRPr lang="en-US" sz="1600" kern="1200" dirty="0">
            <a:latin typeface="Calibri" panose="020F0502020204030204"/>
            <a:ea typeface="等线" panose="02010600030101010101" pitchFamily="2" charset="-122"/>
            <a:cs typeface="+mn-cs"/>
          </a:endParaRPr>
        </a:p>
      </dgm:t>
    </dgm:pt>
    <dgm:pt modelId="{7D72DAC8-4909-41FA-9B42-ADE4358C9D9A}" type="parTrans" cxnId="{51B465E8-8421-4C42-A045-27586E8AF5B0}">
      <dgm:prSet/>
      <dgm:spPr/>
      <dgm:t>
        <a:bodyPr/>
        <a:lstStyle/>
        <a:p>
          <a:endParaRPr lang="en-US" dirty="0"/>
        </a:p>
      </dgm:t>
    </dgm:pt>
    <dgm:pt modelId="{DD9FD534-2D39-4370-BD26-030C015F985C}" type="sibTrans" cxnId="{51B465E8-8421-4C42-A045-27586E8AF5B0}">
      <dgm:prSet/>
      <dgm:spPr/>
      <dgm:t>
        <a:bodyPr/>
        <a:lstStyle/>
        <a:p>
          <a:endParaRPr lang="en-US"/>
        </a:p>
      </dgm:t>
    </dgm:pt>
    <dgm:pt modelId="{34BECB34-5005-4400-B25C-3190757CBF5B}" type="asst">
      <dgm:prSet custT="1"/>
      <dgm:spPr>
        <a:gradFill rotWithShape="0">
          <a:gsLst>
            <a:gs pos="0">
              <a:srgbClr val="A5A5A5">
                <a:hueOff val="0"/>
                <a:satOff val="0"/>
                <a:lumOff val="0"/>
                <a:alphaOff val="0"/>
                <a:satMod val="103000"/>
                <a:lumMod val="102000"/>
                <a:tint val="94000"/>
              </a:srgbClr>
            </a:gs>
            <a:gs pos="50000">
              <a:srgbClr val="A5A5A5">
                <a:hueOff val="0"/>
                <a:satOff val="0"/>
                <a:lumOff val="0"/>
                <a:alphaOff val="0"/>
                <a:satMod val="110000"/>
                <a:lumMod val="100000"/>
                <a:shade val="100000"/>
              </a:srgbClr>
            </a:gs>
            <a:gs pos="100000">
              <a:srgbClr val="A5A5A5">
                <a:hueOff val="0"/>
                <a:satOff val="0"/>
                <a:lumOff val="0"/>
                <a:alphaOff val="0"/>
                <a:lumMod val="99000"/>
                <a:satMod val="120000"/>
                <a:shade val="78000"/>
              </a:srgbClr>
            </a:gs>
          </a:gsLst>
          <a:lin ang="5400000" scaled="0"/>
        </a:gradFill>
        <a:ln>
          <a:noFill/>
        </a:ln>
        <a:effectLst>
          <a:outerShdw blurRad="57150" dist="19050" dir="5400000" algn="ctr" rotWithShape="0">
            <a:srgbClr val="000000">
              <a:alpha val="63000"/>
            </a:srgbClr>
          </a:outerShdw>
        </a:effectLst>
      </dgm:spPr>
      <dgm:t>
        <a:bodyPr spcFirstLastPara="0" vert="horz" wrap="square" lIns="10160" tIns="10160" rIns="10160" bIns="10160" numCol="1" spcCol="1270" anchor="ctr" anchorCtr="0"/>
        <a:lstStyle/>
        <a:p>
          <a:pPr marL="0" lvl="0" indent="0" algn="ctr" defTabSz="711200">
            <a:lnSpc>
              <a:spcPct val="90000"/>
            </a:lnSpc>
            <a:spcBef>
              <a:spcPct val="0"/>
            </a:spcBef>
            <a:spcAft>
              <a:spcPct val="35000"/>
            </a:spcAft>
            <a:buNone/>
          </a:pPr>
          <a:r>
            <a:rPr lang="zh-CN" altLang="en-US" sz="1600" kern="1200" dirty="0">
              <a:solidFill>
                <a:prstClr val="white"/>
              </a:solidFill>
              <a:latin typeface="Calibri" panose="020F0502020204030204"/>
              <a:ea typeface="等线" panose="02010600030101010101" pitchFamily="2" charset="-122"/>
              <a:cs typeface="+mn-cs"/>
            </a:rPr>
            <a:t>投票結果</a:t>
          </a:r>
          <a:endParaRPr lang="en-US" sz="1600" kern="1200" dirty="0">
            <a:solidFill>
              <a:prstClr val="white"/>
            </a:solidFill>
            <a:latin typeface="Calibri" panose="020F0502020204030204"/>
            <a:ea typeface="等线" panose="02010600030101010101" pitchFamily="2" charset="-122"/>
            <a:cs typeface="+mn-cs"/>
          </a:endParaRPr>
        </a:p>
      </dgm:t>
    </dgm:pt>
    <dgm:pt modelId="{FFED87DA-7870-49A1-A692-2D4E950C47DA}" type="parTrans" cxnId="{DED29A2C-BACE-47CE-B8D3-8A1868B46CFE}">
      <dgm:prSet/>
      <dgm:spPr/>
      <dgm:t>
        <a:bodyPr/>
        <a:lstStyle/>
        <a:p>
          <a:endParaRPr lang="en-US" dirty="0"/>
        </a:p>
      </dgm:t>
    </dgm:pt>
    <dgm:pt modelId="{0DDCD107-1EFD-4EBE-805B-A67DB8380642}" type="sibTrans" cxnId="{DED29A2C-BACE-47CE-B8D3-8A1868B46CFE}">
      <dgm:prSet/>
      <dgm:spPr/>
      <dgm:t>
        <a:bodyPr/>
        <a:lstStyle/>
        <a:p>
          <a:endParaRPr lang="en-US"/>
        </a:p>
      </dgm:t>
    </dgm:pt>
    <dgm:pt modelId="{41C53E62-EAD7-4005-B33C-6C88CADE7177}" type="asst">
      <dgm:prSet custT="1"/>
      <dgm:spPr>
        <a:solidFill>
          <a:srgbClr val="0070C0"/>
        </a:solidFill>
        <a:ln>
          <a:noFill/>
        </a:ln>
        <a:effectLst>
          <a:outerShdw blurRad="57150" dist="19050" dir="5400000" algn="ctr" rotWithShape="0">
            <a:srgbClr val="000000">
              <a:alpha val="63000"/>
            </a:srgbClr>
          </a:outerShdw>
        </a:effectLst>
      </dgm:spPr>
      <dgm:t>
        <a:bodyPr spcFirstLastPara="0" vert="horz" wrap="square" lIns="10160" tIns="10160" rIns="10160" bIns="10160" numCol="1" spcCol="1270" anchor="ctr" anchorCtr="0"/>
        <a:lstStyle/>
        <a:p>
          <a:pPr marL="0" lvl="0" indent="0" algn="ctr" defTabSz="711200">
            <a:lnSpc>
              <a:spcPct val="90000"/>
            </a:lnSpc>
            <a:spcBef>
              <a:spcPct val="0"/>
            </a:spcBef>
            <a:spcAft>
              <a:spcPct val="35000"/>
            </a:spcAft>
            <a:buNone/>
          </a:pPr>
          <a:r>
            <a:rPr lang="ja-JP" altLang="en-US" sz="1600" kern="1200" dirty="0">
              <a:solidFill>
                <a:prstClr val="white"/>
              </a:solidFill>
              <a:latin typeface="Calibri" panose="020F0502020204030204"/>
              <a:ea typeface="等线" panose="02010600030101010101" pitchFamily="2" charset="-122"/>
              <a:cs typeface="+mn-cs"/>
            </a:rPr>
            <a:t>プログラム</a:t>
          </a:r>
          <a:endParaRPr lang="en-US" sz="1600" kern="1200" dirty="0">
            <a:solidFill>
              <a:prstClr val="white"/>
            </a:solidFill>
            <a:latin typeface="Calibri" panose="020F0502020204030204"/>
            <a:ea typeface="等线" panose="02010600030101010101" pitchFamily="2" charset="-122"/>
            <a:cs typeface="+mn-cs"/>
          </a:endParaRPr>
        </a:p>
      </dgm:t>
    </dgm:pt>
    <dgm:pt modelId="{DD594B56-2B74-4057-BD91-A7F845F6BEFC}" type="parTrans" cxnId="{1EF2388D-8F5D-4D67-85F4-8BBCF0CFEC81}">
      <dgm:prSet/>
      <dgm:spPr/>
      <dgm:t>
        <a:bodyPr/>
        <a:lstStyle/>
        <a:p>
          <a:endParaRPr lang="en-US" dirty="0"/>
        </a:p>
      </dgm:t>
    </dgm:pt>
    <dgm:pt modelId="{C23179B4-BBB8-478C-9980-A23AD3CE464A}" type="sibTrans" cxnId="{1EF2388D-8F5D-4D67-85F4-8BBCF0CFEC81}">
      <dgm:prSet/>
      <dgm:spPr/>
      <dgm:t>
        <a:bodyPr/>
        <a:lstStyle/>
        <a:p>
          <a:endParaRPr lang="en-US"/>
        </a:p>
      </dgm:t>
    </dgm:pt>
    <dgm:pt modelId="{AE130AAF-F99C-4752-8A1D-066CA93CF5F1}">
      <dgm:prSet custT="1"/>
      <dgm:spPr/>
      <dgm:t>
        <a:bodyPr/>
        <a:lstStyle/>
        <a:p>
          <a:r>
            <a:rPr lang="zh-CN" altLang="en-US" sz="2000" kern="1200" dirty="0">
              <a:solidFill>
                <a:prstClr val="white"/>
              </a:solidFill>
              <a:latin typeface="Calibri" panose="020F0502020204030204"/>
              <a:ea typeface="等线" panose="02010600030101010101" pitchFamily="2" charset="-122"/>
              <a:cs typeface="+mn-cs"/>
            </a:rPr>
            <a:t>画像</a:t>
          </a:r>
          <a:r>
            <a:rPr lang="ja-JP" altLang="en-US" sz="2000" kern="1200" dirty="0">
              <a:solidFill>
                <a:prstClr val="white"/>
              </a:solidFill>
              <a:latin typeface="Calibri" panose="020F0502020204030204"/>
              <a:ea typeface="等线" panose="02010600030101010101" pitchFamily="2" charset="-122"/>
              <a:cs typeface="+mn-cs"/>
            </a:rPr>
            <a:t>データ</a:t>
          </a:r>
          <a:endParaRPr lang="en-US" sz="2000" kern="1200" dirty="0">
            <a:solidFill>
              <a:prstClr val="white"/>
            </a:solidFill>
            <a:latin typeface="Calibri" panose="020F0502020204030204"/>
            <a:ea typeface="等线" panose="02010600030101010101" pitchFamily="2" charset="-122"/>
            <a:cs typeface="+mn-cs"/>
          </a:endParaRPr>
        </a:p>
      </dgm:t>
    </dgm:pt>
    <dgm:pt modelId="{C43A0533-992C-4817-9859-B0021B10C166}" type="parTrans" cxnId="{75624BCA-B045-444F-82EE-A4BD8C66572F}">
      <dgm:prSet/>
      <dgm:spPr/>
      <dgm:t>
        <a:bodyPr/>
        <a:lstStyle/>
        <a:p>
          <a:endParaRPr lang="en-US" dirty="0"/>
        </a:p>
      </dgm:t>
    </dgm:pt>
    <dgm:pt modelId="{16580315-6BB4-4FC2-A9C5-AEE0E228DA19}" type="sibTrans" cxnId="{75624BCA-B045-444F-82EE-A4BD8C66572F}">
      <dgm:prSet/>
      <dgm:spPr/>
      <dgm:t>
        <a:bodyPr/>
        <a:lstStyle/>
        <a:p>
          <a:endParaRPr lang="en-US"/>
        </a:p>
      </dgm:t>
    </dgm:pt>
    <dgm:pt modelId="{5E2FE920-3E89-4093-AE91-59783CFF8278}">
      <dgm:prSet custT="1"/>
      <dgm:spPr>
        <a:solidFill>
          <a:srgbClr val="00B050"/>
        </a:solidFill>
        <a:ln>
          <a:noFill/>
        </a:ln>
        <a:effectLst>
          <a:outerShdw blurRad="57150" dist="19050" dir="5400000" algn="ctr" rotWithShape="0">
            <a:srgbClr val="000000">
              <a:alpha val="63000"/>
            </a:srgbClr>
          </a:outerShdw>
        </a:effectLst>
      </dgm:spPr>
      <dgm:t>
        <a:bodyPr spcFirstLastPara="0" vert="horz" wrap="square" lIns="10160" tIns="10160" rIns="10160" bIns="10160" numCol="1" spcCol="1270" anchor="ctr" anchorCtr="0"/>
        <a:lstStyle/>
        <a:p>
          <a:pPr marL="0" lvl="0" indent="0" algn="ctr" defTabSz="711200">
            <a:lnSpc>
              <a:spcPct val="90000"/>
            </a:lnSpc>
            <a:spcBef>
              <a:spcPct val="0"/>
            </a:spcBef>
            <a:spcAft>
              <a:spcPct val="35000"/>
            </a:spcAft>
            <a:buNone/>
          </a:pPr>
          <a:r>
            <a:rPr lang="ja-JP" altLang="zh-CN" sz="1600" kern="1200" dirty="0">
              <a:solidFill>
                <a:prstClr val="white"/>
              </a:solidFill>
              <a:latin typeface="Calibri" panose="020F0502020204030204"/>
              <a:ea typeface="等线" panose="02010600030101010101" pitchFamily="2" charset="-122"/>
              <a:cs typeface="+mn-cs"/>
            </a:rPr>
            <a:t>モデル</a:t>
          </a:r>
          <a:endParaRPr lang="en-US" sz="1600" kern="1200" dirty="0">
            <a:solidFill>
              <a:prstClr val="white"/>
            </a:solidFill>
            <a:latin typeface="Calibri" panose="020F0502020204030204"/>
            <a:ea typeface="等线" panose="02010600030101010101" pitchFamily="2" charset="-122"/>
            <a:cs typeface="+mn-cs"/>
          </a:endParaRPr>
        </a:p>
      </dgm:t>
    </dgm:pt>
    <dgm:pt modelId="{298DA856-2A9E-4D0D-B4E3-DD627B5B970D}" type="parTrans" cxnId="{92106F34-B911-429B-960B-6536782720EB}">
      <dgm:prSet/>
      <dgm:spPr/>
      <dgm:t>
        <a:bodyPr/>
        <a:lstStyle/>
        <a:p>
          <a:endParaRPr lang="en-US" dirty="0"/>
        </a:p>
      </dgm:t>
    </dgm:pt>
    <dgm:pt modelId="{C667E0D4-6F4C-4EE8-A089-8C3D5DCCC0E1}" type="sibTrans" cxnId="{92106F34-B911-429B-960B-6536782720EB}">
      <dgm:prSet/>
      <dgm:spPr/>
      <dgm:t>
        <a:bodyPr/>
        <a:lstStyle/>
        <a:p>
          <a:endParaRPr lang="en-US"/>
        </a:p>
      </dgm:t>
    </dgm:pt>
    <dgm:pt modelId="{50086EA3-64BF-405F-A2C0-AC66EBFFC300}">
      <dgm:prSet custT="1"/>
      <dgm:spPr/>
      <dgm:t>
        <a:bodyPr/>
        <a:lstStyle/>
        <a:p>
          <a:r>
            <a:rPr lang="zh-CN" altLang="zh-CN" sz="1600" dirty="0"/>
            <a:t>投票結果</a:t>
          </a:r>
          <a:endParaRPr lang="en-US" sz="1600" dirty="0"/>
        </a:p>
      </dgm:t>
    </dgm:pt>
    <dgm:pt modelId="{5699E12C-ED58-4419-92C1-1EA54B9C7831}" type="parTrans" cxnId="{E6D8C0D4-4E76-439E-BEDF-7AD238E4F322}">
      <dgm:prSet/>
      <dgm:spPr/>
      <dgm:t>
        <a:bodyPr/>
        <a:lstStyle/>
        <a:p>
          <a:endParaRPr lang="en-US" dirty="0"/>
        </a:p>
      </dgm:t>
    </dgm:pt>
    <dgm:pt modelId="{0AECFFEA-B7E2-4C27-9353-F2DEFB738F47}" type="sibTrans" cxnId="{E6D8C0D4-4E76-439E-BEDF-7AD238E4F322}">
      <dgm:prSet/>
      <dgm:spPr/>
      <dgm:t>
        <a:bodyPr/>
        <a:lstStyle/>
        <a:p>
          <a:endParaRPr lang="en-US"/>
        </a:p>
      </dgm:t>
    </dgm:pt>
    <dgm:pt modelId="{3CBAE71C-EB04-4E00-8897-28EA187CF431}">
      <dgm:prSet custT="1"/>
      <dgm:spPr>
        <a:solidFill>
          <a:srgbClr val="0070C0"/>
        </a:solidFill>
        <a:ln>
          <a:noFill/>
        </a:ln>
        <a:effectLst>
          <a:outerShdw blurRad="57150" dist="19050" dir="5400000" algn="ctr" rotWithShape="0">
            <a:srgbClr val="000000">
              <a:alpha val="63000"/>
            </a:srgbClr>
          </a:outerShdw>
        </a:effectLst>
      </dgm:spPr>
      <dgm:t>
        <a:bodyPr spcFirstLastPara="0" vert="horz" wrap="square" lIns="10160" tIns="10160" rIns="10160" bIns="10160" numCol="1" spcCol="1270" anchor="ctr" anchorCtr="0"/>
        <a:lstStyle/>
        <a:p>
          <a:pPr marL="0" lvl="0" indent="0" algn="ctr" defTabSz="711200">
            <a:lnSpc>
              <a:spcPct val="90000"/>
            </a:lnSpc>
            <a:spcBef>
              <a:spcPct val="0"/>
            </a:spcBef>
            <a:spcAft>
              <a:spcPct val="35000"/>
            </a:spcAft>
            <a:buNone/>
          </a:pPr>
          <a:r>
            <a:rPr lang="ja-JP" altLang="zh-CN" sz="1600" kern="1200" dirty="0">
              <a:solidFill>
                <a:prstClr val="white"/>
              </a:solidFill>
              <a:latin typeface="Calibri" panose="020F0502020204030204"/>
              <a:ea typeface="等线" panose="02010600030101010101" pitchFamily="2" charset="-122"/>
              <a:cs typeface="+mn-cs"/>
            </a:rPr>
            <a:t>プログラム</a:t>
          </a:r>
          <a:endParaRPr lang="en-US" sz="1600" kern="1200" dirty="0">
            <a:solidFill>
              <a:prstClr val="white"/>
            </a:solidFill>
            <a:latin typeface="Calibri" panose="020F0502020204030204"/>
            <a:ea typeface="等线" panose="02010600030101010101" pitchFamily="2" charset="-122"/>
            <a:cs typeface="+mn-cs"/>
          </a:endParaRPr>
        </a:p>
      </dgm:t>
    </dgm:pt>
    <dgm:pt modelId="{15DB812D-1D7B-4F05-AFF1-E3E39B28992C}" type="parTrans" cxnId="{6300E50C-8D4A-4D06-A14D-6B732DBF8902}">
      <dgm:prSet/>
      <dgm:spPr/>
      <dgm:t>
        <a:bodyPr/>
        <a:lstStyle/>
        <a:p>
          <a:endParaRPr lang="en-US" dirty="0"/>
        </a:p>
      </dgm:t>
    </dgm:pt>
    <dgm:pt modelId="{246FE7C3-1EA2-4609-99E4-1A937FBA96C6}" type="sibTrans" cxnId="{6300E50C-8D4A-4D06-A14D-6B732DBF8902}">
      <dgm:prSet/>
      <dgm:spPr/>
      <dgm:t>
        <a:bodyPr/>
        <a:lstStyle/>
        <a:p>
          <a:endParaRPr lang="en-US"/>
        </a:p>
      </dgm:t>
    </dgm:pt>
    <dgm:pt modelId="{26CE801B-346C-4554-B394-F137CFB1C0AB}">
      <dgm:prSet custT="1"/>
      <dgm:spPr>
        <a:gradFill rotWithShape="0">
          <a:gsLst>
            <a:gs pos="0">
              <a:srgbClr val="FFC000">
                <a:hueOff val="0"/>
                <a:satOff val="0"/>
                <a:lumOff val="0"/>
                <a:alphaOff val="0"/>
                <a:satMod val="103000"/>
                <a:lumMod val="102000"/>
                <a:tint val="94000"/>
              </a:srgbClr>
            </a:gs>
            <a:gs pos="50000">
              <a:srgbClr val="FFC000">
                <a:hueOff val="0"/>
                <a:satOff val="0"/>
                <a:lumOff val="0"/>
                <a:alphaOff val="0"/>
                <a:satMod val="110000"/>
                <a:lumMod val="100000"/>
                <a:shade val="100000"/>
              </a:srgbClr>
            </a:gs>
            <a:gs pos="100000">
              <a:srgbClr val="FFC000">
                <a:hueOff val="0"/>
                <a:satOff val="0"/>
                <a:lumOff val="0"/>
                <a:alphaOff val="0"/>
                <a:lumMod val="99000"/>
                <a:satMod val="120000"/>
                <a:shade val="78000"/>
              </a:srgbClr>
            </a:gs>
          </a:gsLst>
          <a:lin ang="5400000" scaled="0"/>
        </a:gradFill>
        <a:ln>
          <a:noFill/>
        </a:ln>
        <a:effectLst>
          <a:outerShdw blurRad="57150" dist="19050" dir="5400000" algn="ctr" rotWithShape="0">
            <a:srgbClr val="000000">
              <a:alpha val="63000"/>
            </a:srgbClr>
          </a:outerShdw>
        </a:effectLst>
      </dgm:spPr>
      <dgm:t>
        <a:bodyPr spcFirstLastPara="0" vert="horz" wrap="square" lIns="8890" tIns="8890" rIns="8890" bIns="8890" numCol="1" spcCol="1270" anchor="ctr" anchorCtr="0"/>
        <a:lstStyle/>
        <a:p>
          <a:pPr marL="0" lvl="0" indent="0" algn="ctr" defTabSz="622300">
            <a:lnSpc>
              <a:spcPct val="90000"/>
            </a:lnSpc>
            <a:spcBef>
              <a:spcPct val="0"/>
            </a:spcBef>
            <a:spcAft>
              <a:spcPct val="35000"/>
            </a:spcAft>
            <a:buNone/>
          </a:pPr>
          <a:r>
            <a:rPr lang="en-US" altLang="zh-CN" sz="1400" kern="1200" dirty="0">
              <a:solidFill>
                <a:prstClr val="white"/>
              </a:solidFill>
              <a:latin typeface="Calibri" panose="020F0502020204030204"/>
              <a:ea typeface="+mn-ea"/>
              <a:cs typeface="+mn-cs"/>
            </a:rPr>
            <a:t>2</a:t>
          </a:r>
          <a:r>
            <a:rPr lang="zh-CN" altLang="en-US" sz="1400" kern="1200" dirty="0">
              <a:solidFill>
                <a:prstClr val="white"/>
              </a:solidFill>
              <a:latin typeface="Calibri" panose="020F0502020204030204"/>
              <a:ea typeface="+mn-ea"/>
              <a:cs typeface="+mn-cs"/>
            </a:rPr>
            <a:t>種類</a:t>
          </a:r>
          <a:r>
            <a:rPr lang="ja-JP" altLang="en-US" sz="1400" kern="1200" dirty="0">
              <a:solidFill>
                <a:prstClr val="white"/>
              </a:solidFill>
              <a:latin typeface="Calibri" panose="020F0502020204030204"/>
              <a:ea typeface="+mn-ea"/>
              <a:cs typeface="+mn-cs"/>
            </a:rPr>
            <a:t>の</a:t>
          </a:r>
          <a:r>
            <a:rPr lang="zh-CN" altLang="en-US" sz="1400" kern="1200" dirty="0">
              <a:solidFill>
                <a:prstClr val="white"/>
              </a:solidFill>
              <a:latin typeface="Calibri" panose="020F0502020204030204"/>
              <a:ea typeface="+mn-ea"/>
              <a:cs typeface="+mn-cs"/>
            </a:rPr>
            <a:t>分類</a:t>
          </a:r>
          <a:endParaRPr lang="en-US" sz="1400" kern="1200" dirty="0">
            <a:solidFill>
              <a:prstClr val="white"/>
            </a:solidFill>
            <a:latin typeface="Calibri" panose="020F0502020204030204"/>
            <a:ea typeface="+mn-ea"/>
            <a:cs typeface="+mn-cs"/>
          </a:endParaRPr>
        </a:p>
      </dgm:t>
    </dgm:pt>
    <dgm:pt modelId="{E8A29B4E-19AC-4C0D-A394-3D58CB7C1601}" type="parTrans" cxnId="{3082DDC0-E243-433D-B676-30239ABD70AB}">
      <dgm:prSet/>
      <dgm:spPr/>
      <dgm:t>
        <a:bodyPr/>
        <a:lstStyle/>
        <a:p>
          <a:endParaRPr lang="en-US" dirty="0"/>
        </a:p>
      </dgm:t>
    </dgm:pt>
    <dgm:pt modelId="{C068EA90-4535-44C3-9DF2-39DCDE44B1A2}" type="sibTrans" cxnId="{3082DDC0-E243-433D-B676-30239ABD70AB}">
      <dgm:prSet/>
      <dgm:spPr/>
      <dgm:t>
        <a:bodyPr/>
        <a:lstStyle/>
        <a:p>
          <a:endParaRPr lang="en-US"/>
        </a:p>
      </dgm:t>
    </dgm:pt>
    <dgm:pt modelId="{7699D879-9BB2-4257-A0E4-C674FF195D77}">
      <dgm:prSet custT="1"/>
      <dgm:spPr>
        <a:gradFill rotWithShape="0">
          <a:gsLst>
            <a:gs pos="0">
              <a:srgbClr val="FFC000">
                <a:hueOff val="0"/>
                <a:satOff val="0"/>
                <a:lumOff val="0"/>
                <a:alphaOff val="0"/>
                <a:satMod val="103000"/>
                <a:lumMod val="102000"/>
                <a:tint val="94000"/>
              </a:srgbClr>
            </a:gs>
            <a:gs pos="50000">
              <a:srgbClr val="FFC000">
                <a:hueOff val="0"/>
                <a:satOff val="0"/>
                <a:lumOff val="0"/>
                <a:alphaOff val="0"/>
                <a:satMod val="110000"/>
                <a:lumMod val="100000"/>
                <a:shade val="100000"/>
              </a:srgbClr>
            </a:gs>
            <a:gs pos="100000">
              <a:srgbClr val="FFC000">
                <a:hueOff val="0"/>
                <a:satOff val="0"/>
                <a:lumOff val="0"/>
                <a:alphaOff val="0"/>
                <a:lumMod val="99000"/>
                <a:satMod val="120000"/>
                <a:shade val="78000"/>
              </a:srgbClr>
            </a:gs>
          </a:gsLst>
          <a:lin ang="5400000" scaled="0"/>
        </a:gradFill>
        <a:ln>
          <a:noFill/>
        </a:ln>
        <a:effectLst>
          <a:outerShdw blurRad="57150" dist="19050" dir="5400000" algn="ctr" rotWithShape="0">
            <a:srgbClr val="000000">
              <a:alpha val="63000"/>
            </a:srgbClr>
          </a:outerShdw>
        </a:effectLst>
      </dgm:spPr>
      <dgm:t>
        <a:bodyPr spcFirstLastPara="0" vert="horz" wrap="square" lIns="8890" tIns="8890" rIns="8890" bIns="8890" numCol="1" spcCol="1270" anchor="ctr" anchorCtr="0"/>
        <a:lstStyle/>
        <a:p>
          <a:pPr marL="0" lvl="0" indent="0" algn="ctr" defTabSz="622300">
            <a:lnSpc>
              <a:spcPct val="90000"/>
            </a:lnSpc>
            <a:spcBef>
              <a:spcPct val="0"/>
            </a:spcBef>
            <a:spcAft>
              <a:spcPct val="35000"/>
            </a:spcAft>
            <a:buNone/>
          </a:pPr>
          <a:r>
            <a:rPr lang="en-US" altLang="zh-CN" sz="1400" kern="1200" dirty="0">
              <a:solidFill>
                <a:prstClr val="white"/>
              </a:solidFill>
              <a:latin typeface="Calibri" panose="020F0502020204030204"/>
              <a:ea typeface="+mn-ea"/>
              <a:cs typeface="+mn-cs"/>
            </a:rPr>
            <a:t>3</a:t>
          </a:r>
          <a:r>
            <a:rPr lang="zh-CN" altLang="zh-CN" sz="1400" kern="1200" dirty="0">
              <a:solidFill>
                <a:prstClr val="white"/>
              </a:solidFill>
              <a:latin typeface="Calibri" panose="020F0502020204030204"/>
              <a:ea typeface="+mn-ea"/>
              <a:cs typeface="+mn-cs"/>
            </a:rPr>
            <a:t>種類</a:t>
          </a:r>
          <a:r>
            <a:rPr lang="ja-JP" altLang="zh-CN" sz="1400" kern="1200" dirty="0">
              <a:solidFill>
                <a:prstClr val="white"/>
              </a:solidFill>
              <a:latin typeface="Calibri" panose="020F0502020204030204"/>
              <a:ea typeface="+mn-ea"/>
              <a:cs typeface="+mn-cs"/>
            </a:rPr>
            <a:t>の</a:t>
          </a:r>
          <a:r>
            <a:rPr lang="zh-CN" altLang="zh-CN" sz="1400" kern="1200" dirty="0">
              <a:solidFill>
                <a:prstClr val="white"/>
              </a:solidFill>
              <a:latin typeface="Calibri" panose="020F0502020204030204"/>
              <a:ea typeface="+mn-ea"/>
              <a:cs typeface="+mn-cs"/>
            </a:rPr>
            <a:t>分類</a:t>
          </a:r>
          <a:endParaRPr lang="en-US" sz="1400" kern="1200" dirty="0">
            <a:solidFill>
              <a:prstClr val="white"/>
            </a:solidFill>
            <a:latin typeface="Calibri" panose="020F0502020204030204"/>
            <a:ea typeface="+mn-ea"/>
            <a:cs typeface="+mn-cs"/>
          </a:endParaRPr>
        </a:p>
      </dgm:t>
    </dgm:pt>
    <dgm:pt modelId="{14194061-E29C-48B0-BE3B-D51B83B10EF9}" type="parTrans" cxnId="{33A744C8-6723-4AB0-8344-FB2557B168B1}">
      <dgm:prSet/>
      <dgm:spPr/>
      <dgm:t>
        <a:bodyPr/>
        <a:lstStyle/>
        <a:p>
          <a:endParaRPr lang="en-US" dirty="0"/>
        </a:p>
      </dgm:t>
    </dgm:pt>
    <dgm:pt modelId="{1762BEEA-78BC-47E5-84C7-6A5D28D32188}" type="sibTrans" cxnId="{33A744C8-6723-4AB0-8344-FB2557B168B1}">
      <dgm:prSet/>
      <dgm:spPr/>
      <dgm:t>
        <a:bodyPr/>
        <a:lstStyle/>
        <a:p>
          <a:endParaRPr lang="en-US"/>
        </a:p>
      </dgm:t>
    </dgm:pt>
    <dgm:pt modelId="{B9B77178-C7FD-448D-B76B-D8ACA66FEB9C}">
      <dgm:prSet custT="1"/>
      <dgm:spPr>
        <a:gradFill rotWithShape="0">
          <a:gsLst>
            <a:gs pos="0">
              <a:srgbClr val="FFC000">
                <a:hueOff val="0"/>
                <a:satOff val="0"/>
                <a:lumOff val="0"/>
                <a:alphaOff val="0"/>
                <a:satMod val="103000"/>
                <a:lumMod val="102000"/>
                <a:tint val="94000"/>
              </a:srgbClr>
            </a:gs>
            <a:gs pos="50000">
              <a:srgbClr val="FFC000">
                <a:hueOff val="0"/>
                <a:satOff val="0"/>
                <a:lumOff val="0"/>
                <a:alphaOff val="0"/>
                <a:satMod val="110000"/>
                <a:lumMod val="100000"/>
                <a:shade val="100000"/>
              </a:srgbClr>
            </a:gs>
            <a:gs pos="100000">
              <a:srgbClr val="FFC000">
                <a:hueOff val="0"/>
                <a:satOff val="0"/>
                <a:lumOff val="0"/>
                <a:alphaOff val="0"/>
                <a:lumMod val="99000"/>
                <a:satMod val="120000"/>
                <a:shade val="78000"/>
              </a:srgbClr>
            </a:gs>
          </a:gsLst>
          <a:lin ang="5400000" scaled="0"/>
        </a:gradFill>
        <a:ln>
          <a:noFill/>
        </a:ln>
        <a:effectLst>
          <a:outerShdw blurRad="57150" dist="19050" dir="5400000" algn="ctr" rotWithShape="0">
            <a:srgbClr val="000000">
              <a:alpha val="63000"/>
            </a:srgbClr>
          </a:outerShdw>
        </a:effectLst>
      </dgm:spPr>
      <dgm:t>
        <a:bodyPr spcFirstLastPara="0" vert="horz" wrap="square" lIns="8890" tIns="8890" rIns="8890" bIns="8890" numCol="1" spcCol="1270" anchor="ctr" anchorCtr="0"/>
        <a:lstStyle/>
        <a:p>
          <a:r>
            <a:rPr lang="en-US" altLang="zh-CN" sz="1400" kern="1200" dirty="0">
              <a:solidFill>
                <a:prstClr val="white"/>
              </a:solidFill>
              <a:latin typeface="Calibri" panose="020F0502020204030204"/>
              <a:ea typeface="游ゴシック" panose="020B0400000000000000" pitchFamily="50" charset="-128"/>
              <a:cs typeface="+mn-cs"/>
            </a:rPr>
            <a:t>4</a:t>
          </a:r>
          <a:r>
            <a:rPr lang="zh-CN" altLang="zh-CN" sz="1400" kern="1200" dirty="0">
              <a:solidFill>
                <a:prstClr val="white"/>
              </a:solidFill>
              <a:latin typeface="Calibri" panose="020F0502020204030204"/>
              <a:ea typeface="游ゴシック" panose="020B0400000000000000" pitchFamily="50" charset="-128"/>
              <a:cs typeface="+mn-cs"/>
            </a:rPr>
            <a:t>種類</a:t>
          </a:r>
          <a:r>
            <a:rPr lang="ja-JP" altLang="zh-CN" sz="1400" kern="1200" dirty="0">
              <a:solidFill>
                <a:prstClr val="white"/>
              </a:solidFill>
              <a:latin typeface="Calibri" panose="020F0502020204030204"/>
              <a:ea typeface="游ゴシック" panose="020B0400000000000000" pitchFamily="50" charset="-128"/>
              <a:cs typeface="+mn-cs"/>
            </a:rPr>
            <a:t>の</a:t>
          </a:r>
          <a:r>
            <a:rPr lang="zh-CN" altLang="zh-CN" sz="1400" kern="1200" dirty="0">
              <a:solidFill>
                <a:prstClr val="white"/>
              </a:solidFill>
              <a:latin typeface="Calibri" panose="020F0502020204030204"/>
              <a:ea typeface="游ゴシック" panose="020B0400000000000000" pitchFamily="50" charset="-128"/>
              <a:cs typeface="+mn-cs"/>
            </a:rPr>
            <a:t>分類</a:t>
          </a:r>
          <a:endParaRPr lang="en-US" sz="1400" kern="1200" dirty="0">
            <a:solidFill>
              <a:prstClr val="white"/>
            </a:solidFill>
            <a:latin typeface="Calibri" panose="020F0502020204030204"/>
            <a:ea typeface="游ゴシック" panose="020B0400000000000000" pitchFamily="50" charset="-128"/>
            <a:cs typeface="+mn-cs"/>
          </a:endParaRPr>
        </a:p>
      </dgm:t>
    </dgm:pt>
    <dgm:pt modelId="{CC9C6160-6E72-4187-BC65-16135F14D418}" type="parTrans" cxnId="{E8008C30-6E43-430D-901D-C9433A001587}">
      <dgm:prSet/>
      <dgm:spPr/>
      <dgm:t>
        <a:bodyPr/>
        <a:lstStyle/>
        <a:p>
          <a:endParaRPr lang="en-US" dirty="0"/>
        </a:p>
      </dgm:t>
    </dgm:pt>
    <dgm:pt modelId="{CA5B9F16-566E-4126-8D48-3D8102C9D5A4}" type="sibTrans" cxnId="{E8008C30-6E43-430D-901D-C9433A001587}">
      <dgm:prSet/>
      <dgm:spPr/>
      <dgm:t>
        <a:bodyPr/>
        <a:lstStyle/>
        <a:p>
          <a:endParaRPr lang="en-US"/>
        </a:p>
      </dgm:t>
    </dgm:pt>
    <dgm:pt modelId="{040E8F90-4C4F-4B1F-A95F-E290BD5B9182}">
      <dgm:prSet custT="1"/>
      <dgm:spPr/>
      <dgm:t>
        <a:bodyPr/>
        <a:lstStyle/>
        <a:p>
          <a:r>
            <a:rPr lang="en-US" altLang="zh-CN" sz="1400" dirty="0">
              <a:solidFill>
                <a:prstClr val="white"/>
              </a:solidFill>
              <a:latin typeface="Calibri" panose="020F0502020204030204"/>
              <a:ea typeface="+mn-ea"/>
              <a:cs typeface="+mn-cs"/>
            </a:rPr>
            <a:t>2</a:t>
          </a:r>
          <a:r>
            <a:rPr lang="zh-CN" altLang="en-US" sz="1400" dirty="0">
              <a:solidFill>
                <a:prstClr val="white"/>
              </a:solidFill>
              <a:latin typeface="Calibri" panose="020F0502020204030204"/>
              <a:ea typeface="+mn-ea"/>
              <a:cs typeface="+mn-cs"/>
            </a:rPr>
            <a:t>種類</a:t>
          </a:r>
          <a:r>
            <a:rPr lang="ja-JP" altLang="en-US" sz="1400" dirty="0">
              <a:solidFill>
                <a:prstClr val="white"/>
              </a:solidFill>
              <a:latin typeface="Calibri" panose="020F0502020204030204"/>
              <a:ea typeface="+mn-ea"/>
              <a:cs typeface="+mn-cs"/>
            </a:rPr>
            <a:t>の</a:t>
          </a:r>
          <a:r>
            <a:rPr lang="zh-CN" altLang="en-US" sz="1400" dirty="0">
              <a:solidFill>
                <a:prstClr val="white"/>
              </a:solidFill>
              <a:latin typeface="Calibri" panose="020F0502020204030204"/>
              <a:ea typeface="+mn-ea"/>
              <a:cs typeface="+mn-cs"/>
            </a:rPr>
            <a:t>分類</a:t>
          </a:r>
          <a:endParaRPr lang="en-US" sz="1400" dirty="0"/>
        </a:p>
      </dgm:t>
    </dgm:pt>
    <dgm:pt modelId="{517751E8-ECFD-4612-8520-91A6116D9062}" type="parTrans" cxnId="{31AD7107-4552-459A-BE6F-C5718E68EE35}">
      <dgm:prSet/>
      <dgm:spPr/>
      <dgm:t>
        <a:bodyPr/>
        <a:lstStyle/>
        <a:p>
          <a:endParaRPr lang="en-US" dirty="0"/>
        </a:p>
      </dgm:t>
    </dgm:pt>
    <dgm:pt modelId="{97609CCB-6E26-4664-89B5-1B305DE984DD}" type="sibTrans" cxnId="{31AD7107-4552-459A-BE6F-C5718E68EE35}">
      <dgm:prSet/>
      <dgm:spPr/>
      <dgm:t>
        <a:bodyPr/>
        <a:lstStyle/>
        <a:p>
          <a:endParaRPr lang="en-US"/>
        </a:p>
      </dgm:t>
    </dgm:pt>
    <dgm:pt modelId="{25A94D39-EAFF-451A-BDC1-BF9C672D2AE4}">
      <dgm:prSet custT="1"/>
      <dgm:spPr/>
      <dgm:t>
        <a:bodyPr/>
        <a:lstStyle/>
        <a:p>
          <a:r>
            <a:rPr lang="en-US" altLang="zh-CN" sz="1400" dirty="0">
              <a:solidFill>
                <a:prstClr val="white"/>
              </a:solidFill>
              <a:latin typeface="Calibri" panose="020F0502020204030204"/>
              <a:ea typeface="+mn-ea"/>
              <a:cs typeface="+mn-cs"/>
            </a:rPr>
            <a:t>3</a:t>
          </a:r>
          <a:r>
            <a:rPr lang="zh-CN" altLang="zh-CN" sz="1400" dirty="0">
              <a:solidFill>
                <a:prstClr val="white"/>
              </a:solidFill>
              <a:latin typeface="Calibri" panose="020F0502020204030204"/>
              <a:ea typeface="+mn-ea"/>
              <a:cs typeface="+mn-cs"/>
            </a:rPr>
            <a:t>種類</a:t>
          </a:r>
          <a:r>
            <a:rPr lang="ja-JP" altLang="zh-CN" sz="1400" dirty="0">
              <a:solidFill>
                <a:prstClr val="white"/>
              </a:solidFill>
              <a:latin typeface="Calibri" panose="020F0502020204030204"/>
              <a:ea typeface="+mn-ea"/>
              <a:cs typeface="+mn-cs"/>
            </a:rPr>
            <a:t>の</a:t>
          </a:r>
          <a:r>
            <a:rPr lang="zh-CN" altLang="zh-CN" sz="1400" dirty="0">
              <a:solidFill>
                <a:prstClr val="white"/>
              </a:solidFill>
              <a:latin typeface="Calibri" panose="020F0502020204030204"/>
              <a:ea typeface="+mn-ea"/>
              <a:cs typeface="+mn-cs"/>
            </a:rPr>
            <a:t>分類</a:t>
          </a:r>
          <a:endParaRPr lang="en-US" sz="1400" dirty="0"/>
        </a:p>
      </dgm:t>
    </dgm:pt>
    <dgm:pt modelId="{A0E5CAB6-0A1C-442E-811E-2BC0F5961525}" type="parTrans" cxnId="{D46FFA58-F902-4CC2-894A-7C9276AF7B52}">
      <dgm:prSet/>
      <dgm:spPr/>
      <dgm:t>
        <a:bodyPr/>
        <a:lstStyle/>
        <a:p>
          <a:endParaRPr lang="en-US" dirty="0"/>
        </a:p>
      </dgm:t>
    </dgm:pt>
    <dgm:pt modelId="{80846128-127F-477E-A87D-BBB2A1CAF362}" type="sibTrans" cxnId="{D46FFA58-F902-4CC2-894A-7C9276AF7B52}">
      <dgm:prSet/>
      <dgm:spPr/>
      <dgm:t>
        <a:bodyPr/>
        <a:lstStyle/>
        <a:p>
          <a:endParaRPr lang="en-US"/>
        </a:p>
      </dgm:t>
    </dgm:pt>
    <dgm:pt modelId="{881EF77C-AAEA-41D5-8957-0189E15FA19A}">
      <dgm:prSet custT="1"/>
      <dgm:spPr/>
      <dgm:t>
        <a:bodyPr/>
        <a:lstStyle/>
        <a:p>
          <a:r>
            <a:rPr lang="en-US" altLang="zh-CN" sz="1400" dirty="0">
              <a:solidFill>
                <a:prstClr val="white"/>
              </a:solidFill>
              <a:latin typeface="Calibri" panose="020F0502020204030204"/>
              <a:ea typeface="游ゴシック" panose="020B0400000000000000" pitchFamily="50" charset="-128"/>
              <a:cs typeface="+mn-cs"/>
            </a:rPr>
            <a:t>4</a:t>
          </a:r>
          <a:r>
            <a:rPr lang="zh-CN" altLang="zh-CN" sz="1400" dirty="0">
              <a:solidFill>
                <a:prstClr val="white"/>
              </a:solidFill>
              <a:latin typeface="Calibri" panose="020F0502020204030204"/>
              <a:ea typeface="游ゴシック" panose="020B0400000000000000" pitchFamily="50" charset="-128"/>
              <a:cs typeface="+mn-cs"/>
            </a:rPr>
            <a:t>種類</a:t>
          </a:r>
          <a:r>
            <a:rPr lang="ja-JP" altLang="zh-CN" sz="1400" dirty="0">
              <a:solidFill>
                <a:prstClr val="white"/>
              </a:solidFill>
              <a:latin typeface="Calibri" panose="020F0502020204030204"/>
              <a:ea typeface="游ゴシック" panose="020B0400000000000000" pitchFamily="50" charset="-128"/>
              <a:cs typeface="+mn-cs"/>
            </a:rPr>
            <a:t>の</a:t>
          </a:r>
          <a:r>
            <a:rPr lang="zh-CN" altLang="zh-CN" sz="1400" dirty="0">
              <a:solidFill>
                <a:prstClr val="white"/>
              </a:solidFill>
              <a:latin typeface="Calibri" panose="020F0502020204030204"/>
              <a:ea typeface="游ゴシック" panose="020B0400000000000000" pitchFamily="50" charset="-128"/>
              <a:cs typeface="+mn-cs"/>
            </a:rPr>
            <a:t>分類</a:t>
          </a:r>
          <a:endParaRPr lang="en-US" sz="1400" dirty="0"/>
        </a:p>
      </dgm:t>
    </dgm:pt>
    <dgm:pt modelId="{8985527D-6D60-4E6C-9491-513F56AB81A2}" type="parTrans" cxnId="{5AE43D18-FEAC-4550-8CBB-B3C1ECF6AACD}">
      <dgm:prSet/>
      <dgm:spPr/>
      <dgm:t>
        <a:bodyPr/>
        <a:lstStyle/>
        <a:p>
          <a:endParaRPr lang="en-US" dirty="0"/>
        </a:p>
      </dgm:t>
    </dgm:pt>
    <dgm:pt modelId="{A3326246-B4E2-4479-BD86-B3B0CFAB5E2A}" type="sibTrans" cxnId="{5AE43D18-FEAC-4550-8CBB-B3C1ECF6AACD}">
      <dgm:prSet/>
      <dgm:spPr/>
      <dgm:t>
        <a:bodyPr/>
        <a:lstStyle/>
        <a:p>
          <a:endParaRPr lang="en-US"/>
        </a:p>
      </dgm:t>
    </dgm:pt>
    <dgm:pt modelId="{4F6285EF-FFD1-4BAC-8F14-40AE91A2F3B1}">
      <dgm:prSet custT="1"/>
      <dgm:spPr/>
      <dgm:t>
        <a:bodyPr/>
        <a:lstStyle/>
        <a:p>
          <a:r>
            <a:rPr lang="en-US" altLang="zh-CN" sz="1600" dirty="0">
              <a:solidFill>
                <a:prstClr val="white"/>
              </a:solidFill>
              <a:latin typeface="Calibri" panose="020F0502020204030204"/>
              <a:ea typeface="游ゴシック" panose="020B0400000000000000" pitchFamily="50" charset="-128"/>
              <a:cs typeface="+mn-cs"/>
            </a:rPr>
            <a:t>2</a:t>
          </a:r>
          <a:r>
            <a:rPr lang="zh-CN" altLang="zh-CN" sz="1600" dirty="0">
              <a:solidFill>
                <a:prstClr val="white"/>
              </a:solidFill>
              <a:latin typeface="Calibri" panose="020F0502020204030204"/>
              <a:ea typeface="游ゴシック" panose="020B0400000000000000" pitchFamily="50" charset="-128"/>
              <a:cs typeface="+mn-cs"/>
            </a:rPr>
            <a:t>種類</a:t>
          </a:r>
          <a:r>
            <a:rPr lang="ja-JP" altLang="zh-CN" sz="1600" dirty="0">
              <a:solidFill>
                <a:prstClr val="white"/>
              </a:solidFill>
              <a:latin typeface="Calibri" panose="020F0502020204030204"/>
              <a:ea typeface="游ゴシック" panose="020B0400000000000000" pitchFamily="50" charset="-128"/>
              <a:cs typeface="+mn-cs"/>
            </a:rPr>
            <a:t>の</a:t>
          </a:r>
          <a:r>
            <a:rPr lang="zh-CN" altLang="zh-CN" sz="1600" dirty="0">
              <a:solidFill>
                <a:prstClr val="white"/>
              </a:solidFill>
              <a:latin typeface="Calibri" panose="020F0502020204030204"/>
              <a:ea typeface="游ゴシック" panose="020B0400000000000000" pitchFamily="50" charset="-128"/>
              <a:cs typeface="+mn-cs"/>
            </a:rPr>
            <a:t>分類</a:t>
          </a:r>
          <a:endParaRPr lang="en-US" sz="1600" dirty="0"/>
        </a:p>
      </dgm:t>
    </dgm:pt>
    <dgm:pt modelId="{788498F3-978C-4413-86C1-3DDF45B4E444}" type="parTrans" cxnId="{34A77227-D14D-451B-92A9-F914252F57E0}">
      <dgm:prSet/>
      <dgm:spPr/>
      <dgm:t>
        <a:bodyPr/>
        <a:lstStyle/>
        <a:p>
          <a:endParaRPr lang="en-US" dirty="0"/>
        </a:p>
      </dgm:t>
    </dgm:pt>
    <dgm:pt modelId="{E95CA83D-5C4A-4073-AC4B-F541CD75CBEE}" type="sibTrans" cxnId="{34A77227-D14D-451B-92A9-F914252F57E0}">
      <dgm:prSet/>
      <dgm:spPr/>
      <dgm:t>
        <a:bodyPr/>
        <a:lstStyle/>
        <a:p>
          <a:endParaRPr lang="en-US"/>
        </a:p>
      </dgm:t>
    </dgm:pt>
    <dgm:pt modelId="{695D9CB8-DAFA-4097-B4D2-D9736E831E15}">
      <dgm:prSet custT="1"/>
      <dgm:spPr/>
      <dgm:t>
        <a:bodyPr/>
        <a:lstStyle/>
        <a:p>
          <a:r>
            <a:rPr lang="en-US" altLang="zh-CN" sz="1600" dirty="0">
              <a:solidFill>
                <a:prstClr val="white"/>
              </a:solidFill>
              <a:latin typeface="Calibri" panose="020F0502020204030204"/>
              <a:ea typeface="游ゴシック" panose="020B0400000000000000" pitchFamily="50" charset="-128"/>
              <a:cs typeface="+mn-cs"/>
            </a:rPr>
            <a:t>3</a:t>
          </a:r>
          <a:r>
            <a:rPr lang="zh-CN" altLang="zh-CN" sz="1600" dirty="0">
              <a:solidFill>
                <a:prstClr val="white"/>
              </a:solidFill>
              <a:latin typeface="Calibri" panose="020F0502020204030204"/>
              <a:ea typeface="游ゴシック" panose="020B0400000000000000" pitchFamily="50" charset="-128"/>
              <a:cs typeface="+mn-cs"/>
            </a:rPr>
            <a:t>種類</a:t>
          </a:r>
          <a:r>
            <a:rPr lang="ja-JP" altLang="zh-CN" sz="1600" dirty="0">
              <a:solidFill>
                <a:prstClr val="white"/>
              </a:solidFill>
              <a:latin typeface="Calibri" panose="020F0502020204030204"/>
              <a:ea typeface="游ゴシック" panose="020B0400000000000000" pitchFamily="50" charset="-128"/>
              <a:cs typeface="+mn-cs"/>
            </a:rPr>
            <a:t>の</a:t>
          </a:r>
          <a:r>
            <a:rPr lang="zh-CN" altLang="zh-CN" sz="1600" dirty="0">
              <a:solidFill>
                <a:prstClr val="white"/>
              </a:solidFill>
              <a:latin typeface="Calibri" panose="020F0502020204030204"/>
              <a:ea typeface="游ゴシック" panose="020B0400000000000000" pitchFamily="50" charset="-128"/>
              <a:cs typeface="+mn-cs"/>
            </a:rPr>
            <a:t>分類</a:t>
          </a:r>
          <a:endParaRPr lang="en-US" sz="1600" dirty="0"/>
        </a:p>
      </dgm:t>
    </dgm:pt>
    <dgm:pt modelId="{80B2C77E-1ED0-4DC5-B727-370E6FE1F09B}" type="parTrans" cxnId="{DF72705E-A810-4981-9DCC-3BBA4E709ADC}">
      <dgm:prSet/>
      <dgm:spPr/>
      <dgm:t>
        <a:bodyPr/>
        <a:lstStyle/>
        <a:p>
          <a:endParaRPr lang="en-US" dirty="0"/>
        </a:p>
      </dgm:t>
    </dgm:pt>
    <dgm:pt modelId="{56A2A30E-DDB5-42FF-BD60-5B9D23079306}" type="sibTrans" cxnId="{DF72705E-A810-4981-9DCC-3BBA4E709ADC}">
      <dgm:prSet/>
      <dgm:spPr/>
      <dgm:t>
        <a:bodyPr/>
        <a:lstStyle/>
        <a:p>
          <a:endParaRPr lang="en-US"/>
        </a:p>
      </dgm:t>
    </dgm:pt>
    <dgm:pt modelId="{0B16DFCE-B59C-4D48-9C92-53312D3A7456}">
      <dgm:prSet custT="1"/>
      <dgm:spPr/>
      <dgm:t>
        <a:bodyPr/>
        <a:lstStyle/>
        <a:p>
          <a:r>
            <a:rPr lang="en-US" altLang="zh-CN" sz="1600" dirty="0">
              <a:solidFill>
                <a:prstClr val="white"/>
              </a:solidFill>
              <a:latin typeface="Calibri" panose="020F0502020204030204"/>
              <a:ea typeface="游ゴシック" panose="020B0400000000000000" pitchFamily="50" charset="-128"/>
              <a:cs typeface="+mn-cs"/>
            </a:rPr>
            <a:t>4</a:t>
          </a:r>
          <a:r>
            <a:rPr lang="zh-CN" altLang="zh-CN" sz="1600" dirty="0">
              <a:solidFill>
                <a:prstClr val="white"/>
              </a:solidFill>
              <a:latin typeface="Calibri" panose="020F0502020204030204"/>
              <a:ea typeface="游ゴシック" panose="020B0400000000000000" pitchFamily="50" charset="-128"/>
              <a:cs typeface="+mn-cs"/>
            </a:rPr>
            <a:t>種類</a:t>
          </a:r>
          <a:r>
            <a:rPr lang="ja-JP" altLang="zh-CN" sz="1600" dirty="0">
              <a:solidFill>
                <a:prstClr val="white"/>
              </a:solidFill>
              <a:latin typeface="Calibri" panose="020F0502020204030204"/>
              <a:ea typeface="游ゴシック" panose="020B0400000000000000" pitchFamily="50" charset="-128"/>
              <a:cs typeface="+mn-cs"/>
            </a:rPr>
            <a:t>の</a:t>
          </a:r>
          <a:r>
            <a:rPr lang="zh-CN" altLang="zh-CN" sz="1600" dirty="0">
              <a:solidFill>
                <a:prstClr val="white"/>
              </a:solidFill>
              <a:latin typeface="Calibri" panose="020F0502020204030204"/>
              <a:ea typeface="游ゴシック" panose="020B0400000000000000" pitchFamily="50" charset="-128"/>
              <a:cs typeface="+mn-cs"/>
            </a:rPr>
            <a:t>分類</a:t>
          </a:r>
          <a:endParaRPr lang="en-US" sz="1600" dirty="0"/>
        </a:p>
      </dgm:t>
    </dgm:pt>
    <dgm:pt modelId="{CFA002D2-28DF-4DBE-9000-9BE6839D7425}" type="parTrans" cxnId="{F35D1185-FA46-4615-B2FD-B4D178B7E35F}">
      <dgm:prSet/>
      <dgm:spPr/>
      <dgm:t>
        <a:bodyPr/>
        <a:lstStyle/>
        <a:p>
          <a:endParaRPr lang="en-US" dirty="0"/>
        </a:p>
      </dgm:t>
    </dgm:pt>
    <dgm:pt modelId="{29D56215-609C-470F-B94E-A31BDDD3C89F}" type="sibTrans" cxnId="{F35D1185-FA46-4615-B2FD-B4D178B7E35F}">
      <dgm:prSet/>
      <dgm:spPr/>
      <dgm:t>
        <a:bodyPr/>
        <a:lstStyle/>
        <a:p>
          <a:endParaRPr lang="en-US"/>
        </a:p>
      </dgm:t>
    </dgm:pt>
    <dgm:pt modelId="{94A8196A-C9DC-4955-8E46-AD7495038CF4}">
      <dgm:prSet phldrT="[文本]" custT="1"/>
      <dgm:spPr>
        <a:solidFill>
          <a:schemeClr val="accent5">
            <a:lumMod val="75000"/>
          </a:schemeClr>
        </a:solidFill>
        <a:ln>
          <a:solidFill>
            <a:schemeClr val="accent5">
              <a:lumMod val="75000"/>
            </a:schemeClr>
          </a:solidFill>
        </a:ln>
        <a:effectLst>
          <a:outerShdw blurRad="57150" dist="19050" dir="5400000" algn="ctr" rotWithShape="0">
            <a:srgbClr val="000000">
              <a:alpha val="63000"/>
            </a:srgbClr>
          </a:outerShdw>
        </a:effectLst>
      </dgm:spPr>
      <dgm:t>
        <a:bodyPr spcFirstLastPara="0" vert="horz" wrap="square" lIns="10160" tIns="10160" rIns="10160" bIns="10160" numCol="1" spcCol="1270" anchor="ctr" anchorCtr="0"/>
        <a:lstStyle/>
        <a:p>
          <a:pPr marL="0" lvl="0" indent="0" algn="ctr" defTabSz="889000">
            <a:lnSpc>
              <a:spcPct val="90000"/>
            </a:lnSpc>
            <a:spcBef>
              <a:spcPct val="0"/>
            </a:spcBef>
            <a:spcAft>
              <a:spcPct val="35000"/>
            </a:spcAft>
            <a:buNone/>
          </a:pPr>
          <a:r>
            <a:rPr lang="ja-JP" altLang="zh-CN" sz="2000" kern="1200" dirty="0">
              <a:solidFill>
                <a:prstClr val="white"/>
              </a:solidFill>
              <a:latin typeface="Calibri" panose="020F0502020204030204"/>
              <a:ea typeface="等线" panose="02010600030101010101" pitchFamily="2" charset="-122"/>
              <a:cs typeface="+mn-cs"/>
            </a:rPr>
            <a:t>その</a:t>
          </a:r>
          <a:r>
            <a:rPr lang="zh-CN" altLang="zh-CN" sz="2000" kern="1200" dirty="0">
              <a:solidFill>
                <a:prstClr val="white"/>
              </a:solidFill>
              <a:latin typeface="Calibri" panose="020F0502020204030204"/>
              <a:ea typeface="等线" panose="02010600030101010101" pitchFamily="2" charset="-122"/>
              <a:cs typeface="+mn-cs"/>
            </a:rPr>
            <a:t>他</a:t>
          </a:r>
          <a:endParaRPr lang="en-US" sz="2000" kern="1200" dirty="0">
            <a:solidFill>
              <a:prstClr val="white"/>
            </a:solidFill>
            <a:latin typeface="Calibri" panose="020F0502020204030204"/>
            <a:ea typeface="等线" panose="02010600030101010101" pitchFamily="2" charset="-122"/>
            <a:cs typeface="+mn-cs"/>
          </a:endParaRPr>
        </a:p>
      </dgm:t>
    </dgm:pt>
    <dgm:pt modelId="{C8DEBEC4-F124-4166-AD66-86259F881734}" type="parTrans" cxnId="{DC1E14FA-5950-4ACF-B203-6F0CA1F10AF6}">
      <dgm:prSet/>
      <dgm:spPr/>
      <dgm:t>
        <a:bodyPr/>
        <a:lstStyle/>
        <a:p>
          <a:endParaRPr kumimoji="1" lang="ja-JP" altLang="en-US"/>
        </a:p>
      </dgm:t>
    </dgm:pt>
    <dgm:pt modelId="{A172834D-6E6A-49DF-828E-C7D198D386F9}" type="sibTrans" cxnId="{DC1E14FA-5950-4ACF-B203-6F0CA1F10AF6}">
      <dgm:prSet/>
      <dgm:spPr/>
      <dgm:t>
        <a:bodyPr/>
        <a:lstStyle/>
        <a:p>
          <a:endParaRPr kumimoji="1" lang="ja-JP" altLang="en-US"/>
        </a:p>
      </dgm:t>
    </dgm:pt>
    <dgm:pt modelId="{790C5DCD-0BBA-437F-857D-3D4251B6DD07}">
      <dgm:prSet custT="1"/>
      <dgm:spPr>
        <a:solidFill>
          <a:srgbClr val="FF0000"/>
        </a:solidFill>
        <a:ln>
          <a:solidFill>
            <a:srgbClr val="FF0000"/>
          </a:solidFill>
        </a:ln>
        <a:effectLst>
          <a:outerShdw blurRad="57150" dist="19050" dir="5400000" algn="ctr" rotWithShape="0">
            <a:srgbClr val="000000">
              <a:alpha val="63000"/>
            </a:srgbClr>
          </a:outerShdw>
        </a:effectLst>
      </dgm:spPr>
      <dgm:t>
        <a:bodyPr spcFirstLastPara="0" vert="horz" wrap="square" lIns="8890" tIns="8890" rIns="8890" bIns="8890" numCol="1" spcCol="1270" anchor="ctr" anchorCtr="0"/>
        <a:lstStyle/>
        <a:p>
          <a:r>
            <a:rPr lang="ja-JP" altLang="en-US" sz="1400" kern="1200" dirty="0">
              <a:solidFill>
                <a:prstClr val="white"/>
              </a:solidFill>
              <a:latin typeface="Calibri" panose="020F0502020204030204"/>
              <a:ea typeface="+mn-ea"/>
              <a:cs typeface="+mn-cs"/>
            </a:rPr>
            <a:t>新しいデータ</a:t>
          </a:r>
          <a:endParaRPr lang="en-US" sz="1400" kern="1200" dirty="0">
            <a:solidFill>
              <a:prstClr val="white"/>
            </a:solidFill>
            <a:latin typeface="Calibri" panose="020F0502020204030204"/>
            <a:ea typeface="+mn-ea"/>
            <a:cs typeface="+mn-cs"/>
          </a:endParaRPr>
        </a:p>
      </dgm:t>
    </dgm:pt>
    <dgm:pt modelId="{B4C9F3B1-6E2C-4A43-B647-D19D2F38424F}" type="parTrans" cxnId="{CDB6EC28-F14B-4D9E-987A-FDA15DE6A006}">
      <dgm:prSet/>
      <dgm:spPr/>
      <dgm:t>
        <a:bodyPr/>
        <a:lstStyle/>
        <a:p>
          <a:endParaRPr lang="zh-CN" altLang="en-US"/>
        </a:p>
      </dgm:t>
    </dgm:pt>
    <dgm:pt modelId="{7B50F1EE-92D9-4EC5-8131-BFA7A5D89631}" type="sibTrans" cxnId="{CDB6EC28-F14B-4D9E-987A-FDA15DE6A006}">
      <dgm:prSet/>
      <dgm:spPr/>
      <dgm:t>
        <a:bodyPr/>
        <a:lstStyle/>
        <a:p>
          <a:endParaRPr lang="zh-CN" altLang="en-US"/>
        </a:p>
      </dgm:t>
    </dgm:pt>
    <dgm:pt modelId="{75A60C7A-AF1F-4579-9B50-0E4653340E36}" type="pres">
      <dgm:prSet presAssocID="{A6CB560A-23F2-423A-87A1-65E0111516CE}" presName="Name0" presStyleCnt="0">
        <dgm:presLayoutVars>
          <dgm:chPref val="1"/>
          <dgm:dir/>
          <dgm:animOne val="branch"/>
          <dgm:animLvl val="lvl"/>
          <dgm:resizeHandles val="exact"/>
        </dgm:presLayoutVars>
      </dgm:prSet>
      <dgm:spPr/>
    </dgm:pt>
    <dgm:pt modelId="{BDA6E8E3-7EBF-449F-8082-E35FCB4FD18E}" type="pres">
      <dgm:prSet presAssocID="{E12FC0E9-C75D-4DFA-8757-8358CB36292F}" presName="root1" presStyleCnt="0"/>
      <dgm:spPr/>
    </dgm:pt>
    <dgm:pt modelId="{A0B39F00-19F2-4A9C-8941-3D5C911EDB58}" type="pres">
      <dgm:prSet presAssocID="{E12FC0E9-C75D-4DFA-8757-8358CB36292F}" presName="LevelOneTextNode" presStyleLbl="node0" presStyleIdx="0" presStyleCnt="1" custScaleX="121186" custScaleY="162019" custLinFactX="-40996" custLinFactNeighborX="-100000" custLinFactNeighborY="3098">
        <dgm:presLayoutVars>
          <dgm:chPref val="3"/>
        </dgm:presLayoutVars>
      </dgm:prSet>
      <dgm:spPr/>
    </dgm:pt>
    <dgm:pt modelId="{EA7E4512-FCED-4018-806B-4C56A95DAE91}" type="pres">
      <dgm:prSet presAssocID="{E12FC0E9-C75D-4DFA-8757-8358CB36292F}" presName="level2hierChild" presStyleCnt="0"/>
      <dgm:spPr/>
    </dgm:pt>
    <dgm:pt modelId="{63B506CD-F8D1-4D8D-BF91-03A96CCEE3C0}" type="pres">
      <dgm:prSet presAssocID="{93BC8564-DB04-4AD5-873D-6C3933892AAE}" presName="conn2-1" presStyleLbl="parChTrans1D2" presStyleIdx="0" presStyleCnt="6"/>
      <dgm:spPr/>
    </dgm:pt>
    <dgm:pt modelId="{3D06E25B-C264-4BB6-A0CA-12F84BA86B67}" type="pres">
      <dgm:prSet presAssocID="{93BC8564-DB04-4AD5-873D-6C3933892AAE}" presName="connTx" presStyleLbl="parChTrans1D2" presStyleIdx="0" presStyleCnt="6"/>
      <dgm:spPr/>
    </dgm:pt>
    <dgm:pt modelId="{05ADFFCF-3798-4C41-BFF3-CA63F1646144}" type="pres">
      <dgm:prSet presAssocID="{E8D44608-B60E-4F62-9A08-D4F4F47ABA77}" presName="root2" presStyleCnt="0"/>
      <dgm:spPr/>
    </dgm:pt>
    <dgm:pt modelId="{22795428-12CA-434E-A879-34C54A4F928A}" type="pres">
      <dgm:prSet presAssocID="{E8D44608-B60E-4F62-9A08-D4F4F47ABA77}" presName="LevelTwoTextNode" presStyleLbl="asst1" presStyleIdx="0" presStyleCnt="4">
        <dgm:presLayoutVars>
          <dgm:chPref val="3"/>
        </dgm:presLayoutVars>
      </dgm:prSet>
      <dgm:spPr/>
    </dgm:pt>
    <dgm:pt modelId="{94B19F43-9583-4CBA-AE68-04A7A0F49BA6}" type="pres">
      <dgm:prSet presAssocID="{E8D44608-B60E-4F62-9A08-D4F4F47ABA77}" presName="level3hierChild" presStyleCnt="0"/>
      <dgm:spPr/>
    </dgm:pt>
    <dgm:pt modelId="{92395A57-6121-46B2-897B-56815B5DD903}" type="pres">
      <dgm:prSet presAssocID="{7D72DAC8-4909-41FA-9B42-ADE4358C9D9A}" presName="conn2-1" presStyleLbl="parChTrans1D3" presStyleIdx="0" presStyleCnt="10"/>
      <dgm:spPr/>
    </dgm:pt>
    <dgm:pt modelId="{45293098-579D-403F-A91A-3CB721CB6D78}" type="pres">
      <dgm:prSet presAssocID="{7D72DAC8-4909-41FA-9B42-ADE4358C9D9A}" presName="connTx" presStyleLbl="parChTrans1D3" presStyleIdx="0" presStyleCnt="10"/>
      <dgm:spPr/>
    </dgm:pt>
    <dgm:pt modelId="{8E220531-EB89-4306-B326-C00EEFD163B8}" type="pres">
      <dgm:prSet presAssocID="{EF6952EE-6B46-40C6-BA49-2EF038220ADB}" presName="root2" presStyleCnt="0"/>
      <dgm:spPr/>
    </dgm:pt>
    <dgm:pt modelId="{463B10B0-4A03-4D81-9405-F7C363F2542F}" type="pres">
      <dgm:prSet presAssocID="{EF6952EE-6B46-40C6-BA49-2EF038220ADB}" presName="LevelTwoTextNode" presStyleLbl="asst1" presStyleIdx="1" presStyleCnt="4" custLinFactNeighborX="66752">
        <dgm:presLayoutVars>
          <dgm:chPref val="3"/>
        </dgm:presLayoutVars>
      </dgm:prSet>
      <dgm:spPr>
        <a:xfrm>
          <a:off x="6126338" y="2593"/>
          <a:ext cx="1674180" cy="510420"/>
        </a:xfrm>
        <a:prstGeom prst="rect">
          <a:avLst/>
        </a:prstGeom>
      </dgm:spPr>
    </dgm:pt>
    <dgm:pt modelId="{DC0F7403-230C-4A35-A838-988CD60C4869}" type="pres">
      <dgm:prSet presAssocID="{EF6952EE-6B46-40C6-BA49-2EF038220ADB}" presName="level3hierChild" presStyleCnt="0"/>
      <dgm:spPr/>
    </dgm:pt>
    <dgm:pt modelId="{12FE78A2-3BAA-4997-8B90-CF84300EEB6C}" type="pres">
      <dgm:prSet presAssocID="{FFED87DA-7870-49A1-A692-2D4E950C47DA}" presName="conn2-1" presStyleLbl="parChTrans1D3" presStyleIdx="1" presStyleCnt="10"/>
      <dgm:spPr/>
    </dgm:pt>
    <dgm:pt modelId="{F3FB1271-1423-4D41-B5CF-EC1F3A7F61B3}" type="pres">
      <dgm:prSet presAssocID="{FFED87DA-7870-49A1-A692-2D4E950C47DA}" presName="connTx" presStyleLbl="parChTrans1D3" presStyleIdx="1" presStyleCnt="10"/>
      <dgm:spPr/>
    </dgm:pt>
    <dgm:pt modelId="{134B86B4-4936-4BE7-A91C-5825ED72451C}" type="pres">
      <dgm:prSet presAssocID="{34BECB34-5005-4400-B25C-3190757CBF5B}" presName="root2" presStyleCnt="0"/>
      <dgm:spPr/>
    </dgm:pt>
    <dgm:pt modelId="{1B4DFEFB-12C6-4ADC-8E90-6DD119A186B5}" type="pres">
      <dgm:prSet presAssocID="{34BECB34-5005-4400-B25C-3190757CBF5B}" presName="LevelTwoTextNode" presStyleLbl="asst1" presStyleIdx="2" presStyleCnt="4" custLinFactNeighborX="66752">
        <dgm:presLayoutVars>
          <dgm:chPref val="3"/>
        </dgm:presLayoutVars>
      </dgm:prSet>
      <dgm:spPr>
        <a:xfrm>
          <a:off x="6126338" y="640619"/>
          <a:ext cx="1674180" cy="510420"/>
        </a:xfrm>
        <a:prstGeom prst="rect">
          <a:avLst/>
        </a:prstGeom>
      </dgm:spPr>
    </dgm:pt>
    <dgm:pt modelId="{1AFE4BCE-D2BA-45A8-B447-8E3DB6035950}" type="pres">
      <dgm:prSet presAssocID="{34BECB34-5005-4400-B25C-3190757CBF5B}" presName="level3hierChild" presStyleCnt="0"/>
      <dgm:spPr/>
    </dgm:pt>
    <dgm:pt modelId="{72F59EDB-254E-4998-913F-838F76C476C3}" type="pres">
      <dgm:prSet presAssocID="{DD594B56-2B74-4057-BD91-A7F845F6BEFC}" presName="conn2-1" presStyleLbl="parChTrans1D3" presStyleIdx="2" presStyleCnt="10"/>
      <dgm:spPr/>
    </dgm:pt>
    <dgm:pt modelId="{168D9DC2-6EDB-4CAE-8A7C-B8F22E9A2A6D}" type="pres">
      <dgm:prSet presAssocID="{DD594B56-2B74-4057-BD91-A7F845F6BEFC}" presName="connTx" presStyleLbl="parChTrans1D3" presStyleIdx="2" presStyleCnt="10"/>
      <dgm:spPr/>
    </dgm:pt>
    <dgm:pt modelId="{47C0D16B-F07D-4AFA-8438-7A741DE79442}" type="pres">
      <dgm:prSet presAssocID="{41C53E62-EAD7-4005-B33C-6C88CADE7177}" presName="root2" presStyleCnt="0"/>
      <dgm:spPr/>
    </dgm:pt>
    <dgm:pt modelId="{B417D3CD-96A0-4216-81CB-2EFCE6FF7F5B}" type="pres">
      <dgm:prSet presAssocID="{41C53E62-EAD7-4005-B33C-6C88CADE7177}" presName="LevelTwoTextNode" presStyleLbl="asst1" presStyleIdx="3" presStyleCnt="4" custLinFactNeighborX="66752">
        <dgm:presLayoutVars>
          <dgm:chPref val="3"/>
        </dgm:presLayoutVars>
      </dgm:prSet>
      <dgm:spPr>
        <a:xfrm>
          <a:off x="6126338" y="1278645"/>
          <a:ext cx="1674180" cy="510420"/>
        </a:xfrm>
        <a:prstGeom prst="rect">
          <a:avLst/>
        </a:prstGeom>
      </dgm:spPr>
    </dgm:pt>
    <dgm:pt modelId="{5D08334C-E9B3-44CF-BBD7-D92444C6655E}" type="pres">
      <dgm:prSet presAssocID="{41C53E62-EAD7-4005-B33C-6C88CADE7177}" presName="level3hierChild" presStyleCnt="0"/>
      <dgm:spPr/>
    </dgm:pt>
    <dgm:pt modelId="{431ED4E3-AB79-4574-89BC-D584B322B918}" type="pres">
      <dgm:prSet presAssocID="{517751E8-ECFD-4612-8520-91A6116D9062}" presName="conn2-1" presStyleLbl="parChTrans1D4" presStyleIdx="0" presStyleCnt="6"/>
      <dgm:spPr/>
    </dgm:pt>
    <dgm:pt modelId="{5F8823F0-701B-4745-A859-42F7CB41A82D}" type="pres">
      <dgm:prSet presAssocID="{517751E8-ECFD-4612-8520-91A6116D9062}" presName="connTx" presStyleLbl="parChTrans1D4" presStyleIdx="0" presStyleCnt="6"/>
      <dgm:spPr/>
    </dgm:pt>
    <dgm:pt modelId="{11068F90-8487-42C9-8378-C5194B013B8A}" type="pres">
      <dgm:prSet presAssocID="{040E8F90-4C4F-4B1F-A95F-E290BD5B9182}" presName="root2" presStyleCnt="0"/>
      <dgm:spPr/>
    </dgm:pt>
    <dgm:pt modelId="{407B5F28-B363-4E4D-A5E8-22845F76B603}" type="pres">
      <dgm:prSet presAssocID="{040E8F90-4C4F-4B1F-A95F-E290BD5B9182}" presName="LevelTwoTextNode" presStyleLbl="node4" presStyleIdx="0" presStyleCnt="6" custLinFactNeighborX="85746" custLinFactNeighborY="-3775">
        <dgm:presLayoutVars>
          <dgm:chPref val="3"/>
        </dgm:presLayoutVars>
      </dgm:prSet>
      <dgm:spPr/>
    </dgm:pt>
    <dgm:pt modelId="{361BD676-D44B-41AA-AFB4-CF25D97605B6}" type="pres">
      <dgm:prSet presAssocID="{040E8F90-4C4F-4B1F-A95F-E290BD5B9182}" presName="level3hierChild" presStyleCnt="0"/>
      <dgm:spPr/>
    </dgm:pt>
    <dgm:pt modelId="{8D675494-86A1-495A-A931-0CD3BA4A0C61}" type="pres">
      <dgm:prSet presAssocID="{A0E5CAB6-0A1C-442E-811E-2BC0F5961525}" presName="conn2-1" presStyleLbl="parChTrans1D4" presStyleIdx="1" presStyleCnt="6"/>
      <dgm:spPr/>
    </dgm:pt>
    <dgm:pt modelId="{577810C7-1CA1-4CE4-9B3A-0566B6492B65}" type="pres">
      <dgm:prSet presAssocID="{A0E5CAB6-0A1C-442E-811E-2BC0F5961525}" presName="connTx" presStyleLbl="parChTrans1D4" presStyleIdx="1" presStyleCnt="6"/>
      <dgm:spPr/>
    </dgm:pt>
    <dgm:pt modelId="{784189EF-FB0C-404B-8D0B-5E68175A06F6}" type="pres">
      <dgm:prSet presAssocID="{25A94D39-EAFF-451A-BDC1-BF9C672D2AE4}" presName="root2" presStyleCnt="0"/>
      <dgm:spPr/>
    </dgm:pt>
    <dgm:pt modelId="{0C85E1E9-3AD2-4B58-9F3E-7A091FFC5A49}" type="pres">
      <dgm:prSet presAssocID="{25A94D39-EAFF-451A-BDC1-BF9C672D2AE4}" presName="LevelTwoTextNode" presStyleLbl="node4" presStyleIdx="1" presStyleCnt="6" custLinFactNeighborX="86323">
        <dgm:presLayoutVars>
          <dgm:chPref val="3"/>
        </dgm:presLayoutVars>
      </dgm:prSet>
      <dgm:spPr/>
    </dgm:pt>
    <dgm:pt modelId="{D682BB01-D554-416D-A276-3339393D392C}" type="pres">
      <dgm:prSet presAssocID="{25A94D39-EAFF-451A-BDC1-BF9C672D2AE4}" presName="level3hierChild" presStyleCnt="0"/>
      <dgm:spPr/>
    </dgm:pt>
    <dgm:pt modelId="{EEE58418-BD30-4E7D-BDF7-50E61FA4E353}" type="pres">
      <dgm:prSet presAssocID="{8985527D-6D60-4E6C-9491-513F56AB81A2}" presName="conn2-1" presStyleLbl="parChTrans1D4" presStyleIdx="2" presStyleCnt="6"/>
      <dgm:spPr/>
    </dgm:pt>
    <dgm:pt modelId="{22E912F0-FE39-4E91-984A-40741D81ACF2}" type="pres">
      <dgm:prSet presAssocID="{8985527D-6D60-4E6C-9491-513F56AB81A2}" presName="connTx" presStyleLbl="parChTrans1D4" presStyleIdx="2" presStyleCnt="6"/>
      <dgm:spPr/>
    </dgm:pt>
    <dgm:pt modelId="{A29BF6EC-DD7B-4291-8F5F-5025DD670B07}" type="pres">
      <dgm:prSet presAssocID="{881EF77C-AAEA-41D5-8957-0189E15FA19A}" presName="root2" presStyleCnt="0"/>
      <dgm:spPr/>
    </dgm:pt>
    <dgm:pt modelId="{D20A2DBB-EE59-4FC2-8B89-DDBC319E0625}" type="pres">
      <dgm:prSet presAssocID="{881EF77C-AAEA-41D5-8957-0189E15FA19A}" presName="LevelTwoTextNode" presStyleLbl="node4" presStyleIdx="2" presStyleCnt="6" custLinFactNeighborX="85552" custLinFactNeighborY="1888">
        <dgm:presLayoutVars>
          <dgm:chPref val="3"/>
        </dgm:presLayoutVars>
      </dgm:prSet>
      <dgm:spPr/>
    </dgm:pt>
    <dgm:pt modelId="{DF02932E-F72A-4821-B60A-19F99DE77A73}" type="pres">
      <dgm:prSet presAssocID="{881EF77C-AAEA-41D5-8957-0189E15FA19A}" presName="level3hierChild" presStyleCnt="0"/>
      <dgm:spPr/>
    </dgm:pt>
    <dgm:pt modelId="{722DF6C6-E66C-4119-B497-5916F3E233E2}" type="pres">
      <dgm:prSet presAssocID="{D2CE8932-CE95-4F02-A319-ACAFEB437021}" presName="conn2-1" presStyleLbl="parChTrans1D2" presStyleIdx="1" presStyleCnt="6"/>
      <dgm:spPr/>
    </dgm:pt>
    <dgm:pt modelId="{4A45C457-A1A3-4D3A-A394-11870563D993}" type="pres">
      <dgm:prSet presAssocID="{D2CE8932-CE95-4F02-A319-ACAFEB437021}" presName="connTx" presStyleLbl="parChTrans1D2" presStyleIdx="1" presStyleCnt="6"/>
      <dgm:spPr/>
    </dgm:pt>
    <dgm:pt modelId="{61D25C9C-E9D5-466F-B640-775B5C51A5FC}" type="pres">
      <dgm:prSet presAssocID="{72765DF5-EBA6-4F7C-B842-C0AE74E29BFB}" presName="root2" presStyleCnt="0"/>
      <dgm:spPr/>
    </dgm:pt>
    <dgm:pt modelId="{C8E8A4C9-12A2-4B84-BCC3-F13B54BF1473}" type="pres">
      <dgm:prSet presAssocID="{72765DF5-EBA6-4F7C-B842-C0AE74E29BFB}" presName="LevelTwoTextNode" presStyleLbl="node2" presStyleIdx="0" presStyleCnt="5" custLinFactNeighborX="-212">
        <dgm:presLayoutVars>
          <dgm:chPref val="3"/>
        </dgm:presLayoutVars>
      </dgm:prSet>
      <dgm:spPr/>
    </dgm:pt>
    <dgm:pt modelId="{34564BF9-2652-4C51-9B79-960B39B5BCE3}" type="pres">
      <dgm:prSet presAssocID="{72765DF5-EBA6-4F7C-B842-C0AE74E29BFB}" presName="level3hierChild" presStyleCnt="0"/>
      <dgm:spPr/>
    </dgm:pt>
    <dgm:pt modelId="{7EDBD5D0-1ECB-4986-A132-B718176C6618}" type="pres">
      <dgm:prSet presAssocID="{298DA856-2A9E-4D0D-B4E3-DD627B5B970D}" presName="conn2-1" presStyleLbl="parChTrans1D3" presStyleIdx="3" presStyleCnt="10"/>
      <dgm:spPr/>
    </dgm:pt>
    <dgm:pt modelId="{F177A731-21E1-4C22-996C-E3D91D055044}" type="pres">
      <dgm:prSet presAssocID="{298DA856-2A9E-4D0D-B4E3-DD627B5B970D}" presName="connTx" presStyleLbl="parChTrans1D3" presStyleIdx="3" presStyleCnt="10"/>
      <dgm:spPr/>
    </dgm:pt>
    <dgm:pt modelId="{F6EB6043-01C7-4F36-9173-5E73DDD834A4}" type="pres">
      <dgm:prSet presAssocID="{5E2FE920-3E89-4093-AE91-59783CFF8278}" presName="root2" presStyleCnt="0"/>
      <dgm:spPr/>
    </dgm:pt>
    <dgm:pt modelId="{BCE5DC62-8EE9-4349-A020-8CEB4B919CDB}" type="pres">
      <dgm:prSet presAssocID="{5E2FE920-3E89-4093-AE91-59783CFF8278}" presName="LevelTwoTextNode" presStyleLbl="node3" presStyleIdx="0" presStyleCnt="7" custLinFactNeighborX="66752">
        <dgm:presLayoutVars>
          <dgm:chPref val="3"/>
        </dgm:presLayoutVars>
      </dgm:prSet>
      <dgm:spPr>
        <a:xfrm>
          <a:off x="6126338" y="1916671"/>
          <a:ext cx="1674180" cy="510420"/>
        </a:xfrm>
        <a:prstGeom prst="rect">
          <a:avLst/>
        </a:prstGeom>
      </dgm:spPr>
    </dgm:pt>
    <dgm:pt modelId="{12B682F2-7B98-4BC5-9907-2C1E7F0056F8}" type="pres">
      <dgm:prSet presAssocID="{5E2FE920-3E89-4093-AE91-59783CFF8278}" presName="level3hierChild" presStyleCnt="0"/>
      <dgm:spPr/>
    </dgm:pt>
    <dgm:pt modelId="{B9D629ED-8A0A-4DB6-AEF8-75F8CA7FA9C6}" type="pres">
      <dgm:prSet presAssocID="{5699E12C-ED58-4419-92C1-1EA54B9C7831}" presName="conn2-1" presStyleLbl="parChTrans1D3" presStyleIdx="4" presStyleCnt="10"/>
      <dgm:spPr/>
    </dgm:pt>
    <dgm:pt modelId="{66E028EA-7192-493A-B321-6A6A332712E9}" type="pres">
      <dgm:prSet presAssocID="{5699E12C-ED58-4419-92C1-1EA54B9C7831}" presName="connTx" presStyleLbl="parChTrans1D3" presStyleIdx="4" presStyleCnt="10"/>
      <dgm:spPr/>
    </dgm:pt>
    <dgm:pt modelId="{82E97CE2-D157-41FA-866C-461FA5D86606}" type="pres">
      <dgm:prSet presAssocID="{50086EA3-64BF-405F-A2C0-AC66EBFFC300}" presName="root2" presStyleCnt="0"/>
      <dgm:spPr/>
    </dgm:pt>
    <dgm:pt modelId="{53184C50-E9C2-43C6-ACEC-D67E687A3DA9}" type="pres">
      <dgm:prSet presAssocID="{50086EA3-64BF-405F-A2C0-AC66EBFFC300}" presName="LevelTwoTextNode" presStyleLbl="node3" presStyleIdx="1" presStyleCnt="7" custLinFactNeighborX="66752">
        <dgm:presLayoutVars>
          <dgm:chPref val="3"/>
        </dgm:presLayoutVars>
      </dgm:prSet>
      <dgm:spPr/>
    </dgm:pt>
    <dgm:pt modelId="{1502B885-AB81-44E0-9C5B-FC052E8E6C57}" type="pres">
      <dgm:prSet presAssocID="{50086EA3-64BF-405F-A2C0-AC66EBFFC300}" presName="level3hierChild" presStyleCnt="0"/>
      <dgm:spPr/>
    </dgm:pt>
    <dgm:pt modelId="{96AB3C76-3D64-475F-BF33-1693BBC80BB2}" type="pres">
      <dgm:prSet presAssocID="{15DB812D-1D7B-4F05-AFF1-E3E39B28992C}" presName="conn2-1" presStyleLbl="parChTrans1D3" presStyleIdx="5" presStyleCnt="10"/>
      <dgm:spPr/>
    </dgm:pt>
    <dgm:pt modelId="{3F0B92FB-88A5-4209-9476-FF32763DDE59}" type="pres">
      <dgm:prSet presAssocID="{15DB812D-1D7B-4F05-AFF1-E3E39B28992C}" presName="connTx" presStyleLbl="parChTrans1D3" presStyleIdx="5" presStyleCnt="10"/>
      <dgm:spPr/>
    </dgm:pt>
    <dgm:pt modelId="{5DA9EB4B-A602-4EE5-9986-6EBDBD9B0C3F}" type="pres">
      <dgm:prSet presAssocID="{3CBAE71C-EB04-4E00-8897-28EA187CF431}" presName="root2" presStyleCnt="0"/>
      <dgm:spPr/>
    </dgm:pt>
    <dgm:pt modelId="{8D2373D0-7BBE-492A-9BF7-59E783553FEF}" type="pres">
      <dgm:prSet presAssocID="{3CBAE71C-EB04-4E00-8897-28EA187CF431}" presName="LevelTwoTextNode" presStyleLbl="node3" presStyleIdx="2" presStyleCnt="7" custLinFactNeighborX="66752">
        <dgm:presLayoutVars>
          <dgm:chPref val="3"/>
        </dgm:presLayoutVars>
      </dgm:prSet>
      <dgm:spPr>
        <a:xfrm>
          <a:off x="6126338" y="3192723"/>
          <a:ext cx="1674180" cy="510420"/>
        </a:xfrm>
        <a:prstGeom prst="rect">
          <a:avLst/>
        </a:prstGeom>
      </dgm:spPr>
    </dgm:pt>
    <dgm:pt modelId="{703E049A-7DBB-4539-A778-5A769776CB4D}" type="pres">
      <dgm:prSet presAssocID="{3CBAE71C-EB04-4E00-8897-28EA187CF431}" presName="level3hierChild" presStyleCnt="0"/>
      <dgm:spPr/>
    </dgm:pt>
    <dgm:pt modelId="{CF1DC631-802D-49C2-87B1-72F0D29CAA41}" type="pres">
      <dgm:prSet presAssocID="{788498F3-978C-4413-86C1-3DDF45B4E444}" presName="conn2-1" presStyleLbl="parChTrans1D4" presStyleIdx="3" presStyleCnt="6"/>
      <dgm:spPr/>
    </dgm:pt>
    <dgm:pt modelId="{F24EDDAD-8103-48D6-8BFC-8F817DF88F70}" type="pres">
      <dgm:prSet presAssocID="{788498F3-978C-4413-86C1-3DDF45B4E444}" presName="connTx" presStyleLbl="parChTrans1D4" presStyleIdx="3" presStyleCnt="6"/>
      <dgm:spPr/>
    </dgm:pt>
    <dgm:pt modelId="{ED222963-D2F9-425F-9B15-3BBB1063C3E2}" type="pres">
      <dgm:prSet presAssocID="{4F6285EF-FFD1-4BAC-8F14-40AE91A2F3B1}" presName="root2" presStyleCnt="0"/>
      <dgm:spPr/>
    </dgm:pt>
    <dgm:pt modelId="{A2BDB990-16ED-4C75-9453-872B971C3BB8}" type="pres">
      <dgm:prSet presAssocID="{4F6285EF-FFD1-4BAC-8F14-40AE91A2F3B1}" presName="LevelTwoTextNode" presStyleLbl="node4" presStyleIdx="3" presStyleCnt="6" custLinFactNeighborX="86291">
        <dgm:presLayoutVars>
          <dgm:chPref val="3"/>
        </dgm:presLayoutVars>
      </dgm:prSet>
      <dgm:spPr/>
    </dgm:pt>
    <dgm:pt modelId="{B55DFE9D-E615-470F-BBDE-AF2CAFC1B8C6}" type="pres">
      <dgm:prSet presAssocID="{4F6285EF-FFD1-4BAC-8F14-40AE91A2F3B1}" presName="level3hierChild" presStyleCnt="0"/>
      <dgm:spPr/>
    </dgm:pt>
    <dgm:pt modelId="{EA057DDF-CAE0-4F90-B0C0-7DD930F0BC2D}" type="pres">
      <dgm:prSet presAssocID="{80B2C77E-1ED0-4DC5-B727-370E6FE1F09B}" presName="conn2-1" presStyleLbl="parChTrans1D4" presStyleIdx="4" presStyleCnt="6"/>
      <dgm:spPr/>
    </dgm:pt>
    <dgm:pt modelId="{5C922A93-D153-4071-B3A4-B82E4524960A}" type="pres">
      <dgm:prSet presAssocID="{80B2C77E-1ED0-4DC5-B727-370E6FE1F09B}" presName="connTx" presStyleLbl="parChTrans1D4" presStyleIdx="4" presStyleCnt="6"/>
      <dgm:spPr/>
    </dgm:pt>
    <dgm:pt modelId="{3CD9671A-66C7-46F4-8380-6DA0CBADCEB2}" type="pres">
      <dgm:prSet presAssocID="{695D9CB8-DAFA-4097-B4D2-D9736E831E15}" presName="root2" presStyleCnt="0"/>
      <dgm:spPr/>
    </dgm:pt>
    <dgm:pt modelId="{C71CF303-DE07-485A-A940-26BF307B5B64}" type="pres">
      <dgm:prSet presAssocID="{695D9CB8-DAFA-4097-B4D2-D9736E831E15}" presName="LevelTwoTextNode" presStyleLbl="node4" presStyleIdx="4" presStyleCnt="6" custLinFactNeighborX="86291">
        <dgm:presLayoutVars>
          <dgm:chPref val="3"/>
        </dgm:presLayoutVars>
      </dgm:prSet>
      <dgm:spPr/>
    </dgm:pt>
    <dgm:pt modelId="{9C7CF116-4782-4D2B-A0BE-06D47A09325C}" type="pres">
      <dgm:prSet presAssocID="{695D9CB8-DAFA-4097-B4D2-D9736E831E15}" presName="level3hierChild" presStyleCnt="0"/>
      <dgm:spPr/>
    </dgm:pt>
    <dgm:pt modelId="{CFAB8584-416C-4BC8-8AF4-F1B87EF7E777}" type="pres">
      <dgm:prSet presAssocID="{CFA002D2-28DF-4DBE-9000-9BE6839D7425}" presName="conn2-1" presStyleLbl="parChTrans1D4" presStyleIdx="5" presStyleCnt="6"/>
      <dgm:spPr/>
    </dgm:pt>
    <dgm:pt modelId="{BD48D48F-8578-4472-BB6F-66D5793FA2D3}" type="pres">
      <dgm:prSet presAssocID="{CFA002D2-28DF-4DBE-9000-9BE6839D7425}" presName="connTx" presStyleLbl="parChTrans1D4" presStyleIdx="5" presStyleCnt="6"/>
      <dgm:spPr/>
    </dgm:pt>
    <dgm:pt modelId="{44DB8CE8-FF6A-40E9-8994-BE8C292AA329}" type="pres">
      <dgm:prSet presAssocID="{0B16DFCE-B59C-4D48-9C92-53312D3A7456}" presName="root2" presStyleCnt="0"/>
      <dgm:spPr/>
    </dgm:pt>
    <dgm:pt modelId="{F765EF08-1BF0-42E4-AE7F-A4C7555D9468}" type="pres">
      <dgm:prSet presAssocID="{0B16DFCE-B59C-4D48-9C92-53312D3A7456}" presName="LevelTwoTextNode" presStyleLbl="node4" presStyleIdx="5" presStyleCnt="6" custLinFactNeighborX="86291">
        <dgm:presLayoutVars>
          <dgm:chPref val="3"/>
        </dgm:presLayoutVars>
      </dgm:prSet>
      <dgm:spPr/>
    </dgm:pt>
    <dgm:pt modelId="{F3CEE9CA-D203-4CFA-973E-E1D54FB813C2}" type="pres">
      <dgm:prSet presAssocID="{0B16DFCE-B59C-4D48-9C92-53312D3A7456}" presName="level3hierChild" presStyleCnt="0"/>
      <dgm:spPr/>
    </dgm:pt>
    <dgm:pt modelId="{7DA56236-071F-4056-812F-CF34CDFBEAF0}" type="pres">
      <dgm:prSet presAssocID="{2F90DF24-3B73-4E0A-8FD7-41D297004B3A}" presName="conn2-1" presStyleLbl="parChTrans1D2" presStyleIdx="2" presStyleCnt="6"/>
      <dgm:spPr/>
    </dgm:pt>
    <dgm:pt modelId="{593E047F-BD25-4E2D-9991-644723388B9A}" type="pres">
      <dgm:prSet presAssocID="{2F90DF24-3B73-4E0A-8FD7-41D297004B3A}" presName="connTx" presStyleLbl="parChTrans1D2" presStyleIdx="2" presStyleCnt="6"/>
      <dgm:spPr/>
    </dgm:pt>
    <dgm:pt modelId="{61B1DB20-9C7F-450F-A55B-4B18541D7577}" type="pres">
      <dgm:prSet presAssocID="{CD8081AF-180B-4A5F-9D40-64A7C8CE7140}" presName="root2" presStyleCnt="0"/>
      <dgm:spPr/>
    </dgm:pt>
    <dgm:pt modelId="{9E047B99-BD01-4A0A-B1D4-74DC2FE44E43}" type="pres">
      <dgm:prSet presAssocID="{CD8081AF-180B-4A5F-9D40-64A7C8CE7140}" presName="LevelTwoTextNode" presStyleLbl="node2" presStyleIdx="1" presStyleCnt="5" custLinFactNeighborX="169" custLinFactNeighborY="17447">
        <dgm:presLayoutVars>
          <dgm:chPref val="3"/>
        </dgm:presLayoutVars>
      </dgm:prSet>
      <dgm:spPr>
        <a:xfrm>
          <a:off x="3016079" y="3789905"/>
          <a:ext cx="1674180" cy="510420"/>
        </a:xfrm>
        <a:prstGeom prst="rect">
          <a:avLst/>
        </a:prstGeom>
      </dgm:spPr>
    </dgm:pt>
    <dgm:pt modelId="{90C905AF-DF4C-4D3E-B983-0CDA55236C00}" type="pres">
      <dgm:prSet presAssocID="{CD8081AF-180B-4A5F-9D40-64A7C8CE7140}" presName="level3hierChild" presStyleCnt="0"/>
      <dgm:spPr/>
    </dgm:pt>
    <dgm:pt modelId="{7E3E00D3-B904-4C4F-821C-858A5E54D2CF}" type="pres">
      <dgm:prSet presAssocID="{C8DEBEC4-F124-4166-AD66-86259F881734}" presName="conn2-1" presStyleLbl="parChTrans1D2" presStyleIdx="3" presStyleCnt="6"/>
      <dgm:spPr/>
    </dgm:pt>
    <dgm:pt modelId="{BDE188AA-22A1-413B-8F6A-B19002BA2CC8}" type="pres">
      <dgm:prSet presAssocID="{C8DEBEC4-F124-4166-AD66-86259F881734}" presName="connTx" presStyleLbl="parChTrans1D2" presStyleIdx="3" presStyleCnt="6"/>
      <dgm:spPr/>
    </dgm:pt>
    <dgm:pt modelId="{018C5D63-F551-4D98-B0CD-CA484CBB034C}" type="pres">
      <dgm:prSet presAssocID="{94A8196A-C9DC-4955-8E46-AD7495038CF4}" presName="root2" presStyleCnt="0"/>
      <dgm:spPr/>
    </dgm:pt>
    <dgm:pt modelId="{22A254E6-0127-42CD-B866-62E5583A4A5A}" type="pres">
      <dgm:prSet presAssocID="{94A8196A-C9DC-4955-8E46-AD7495038CF4}" presName="LevelTwoTextNode" presStyleLbl="node2" presStyleIdx="2" presStyleCnt="5" custLinFactNeighborX="169" custLinFactNeighborY="33923">
        <dgm:presLayoutVars>
          <dgm:chPref val="3"/>
        </dgm:presLayoutVars>
      </dgm:prSet>
      <dgm:spPr>
        <a:prstGeom prst="rect">
          <a:avLst/>
        </a:prstGeom>
      </dgm:spPr>
    </dgm:pt>
    <dgm:pt modelId="{8BF2822A-B28A-4A7A-847F-320A71A0F704}" type="pres">
      <dgm:prSet presAssocID="{94A8196A-C9DC-4955-8E46-AD7495038CF4}" presName="level3hierChild" presStyleCnt="0"/>
      <dgm:spPr/>
    </dgm:pt>
    <dgm:pt modelId="{067ADFCB-D558-4F89-87AA-C83AA49AAEB8}" type="pres">
      <dgm:prSet presAssocID="{C43A0533-992C-4817-9859-B0021B10C166}" presName="conn2-1" presStyleLbl="parChTrans1D2" presStyleIdx="4" presStyleCnt="6"/>
      <dgm:spPr/>
    </dgm:pt>
    <dgm:pt modelId="{7EDC7A75-6B87-4ACF-AD56-C16CF11FB19C}" type="pres">
      <dgm:prSet presAssocID="{C43A0533-992C-4817-9859-B0021B10C166}" presName="connTx" presStyleLbl="parChTrans1D2" presStyleIdx="4" presStyleCnt="6"/>
      <dgm:spPr/>
    </dgm:pt>
    <dgm:pt modelId="{5BF9CD1B-6349-4EA6-AE0F-7B407054DFC1}" type="pres">
      <dgm:prSet presAssocID="{AE130AAF-F99C-4752-8A1D-066CA93CF5F1}" presName="root2" presStyleCnt="0"/>
      <dgm:spPr/>
    </dgm:pt>
    <dgm:pt modelId="{0E556C34-2107-484E-A61B-401A47286B46}" type="pres">
      <dgm:prSet presAssocID="{AE130AAF-F99C-4752-8A1D-066CA93CF5F1}" presName="LevelTwoTextNode" presStyleLbl="node2" presStyleIdx="3" presStyleCnt="5" custLinFactNeighborX="-345" custLinFactNeighborY="4723">
        <dgm:presLayoutVars>
          <dgm:chPref val="3"/>
        </dgm:presLayoutVars>
      </dgm:prSet>
      <dgm:spPr/>
    </dgm:pt>
    <dgm:pt modelId="{F842E2BC-7B6B-453E-8435-4D891609BC1A}" type="pres">
      <dgm:prSet presAssocID="{AE130AAF-F99C-4752-8A1D-066CA93CF5F1}" presName="level3hierChild" presStyleCnt="0"/>
      <dgm:spPr/>
    </dgm:pt>
    <dgm:pt modelId="{4446EF9F-4478-4441-BEE1-C44669914050}" type="pres">
      <dgm:prSet presAssocID="{E8A29B4E-19AC-4C0D-A394-3D58CB7C1601}" presName="conn2-1" presStyleLbl="parChTrans1D3" presStyleIdx="6" presStyleCnt="10"/>
      <dgm:spPr/>
    </dgm:pt>
    <dgm:pt modelId="{B72CE47D-96CC-46D3-94AD-1333687F26A8}" type="pres">
      <dgm:prSet presAssocID="{E8A29B4E-19AC-4C0D-A394-3D58CB7C1601}" presName="connTx" presStyleLbl="parChTrans1D3" presStyleIdx="6" presStyleCnt="10"/>
      <dgm:spPr/>
    </dgm:pt>
    <dgm:pt modelId="{B55055F9-27E4-4D5B-AD76-9DA588640524}" type="pres">
      <dgm:prSet presAssocID="{26CE801B-346C-4554-B394-F137CFB1C0AB}" presName="root2" presStyleCnt="0"/>
      <dgm:spPr/>
    </dgm:pt>
    <dgm:pt modelId="{2F61309E-6E2D-455B-9FD0-C09F8FA07E8C}" type="pres">
      <dgm:prSet presAssocID="{26CE801B-346C-4554-B394-F137CFB1C0AB}" presName="LevelTwoTextNode" presStyleLbl="node3" presStyleIdx="3" presStyleCnt="7" custLinFactNeighborX="66752">
        <dgm:presLayoutVars>
          <dgm:chPref val="3"/>
        </dgm:presLayoutVars>
      </dgm:prSet>
      <dgm:spPr>
        <a:xfrm>
          <a:off x="6126338" y="3830749"/>
          <a:ext cx="1674180" cy="510420"/>
        </a:xfrm>
        <a:prstGeom prst="rect">
          <a:avLst/>
        </a:prstGeom>
      </dgm:spPr>
    </dgm:pt>
    <dgm:pt modelId="{A7761CCF-87C2-4B02-BF93-75CBBD2F13AF}" type="pres">
      <dgm:prSet presAssocID="{26CE801B-346C-4554-B394-F137CFB1C0AB}" presName="level3hierChild" presStyleCnt="0"/>
      <dgm:spPr/>
    </dgm:pt>
    <dgm:pt modelId="{6AFE1DD8-673E-4366-ABB3-9B97B473753B}" type="pres">
      <dgm:prSet presAssocID="{14194061-E29C-48B0-BE3B-D51B83B10EF9}" presName="conn2-1" presStyleLbl="parChTrans1D3" presStyleIdx="7" presStyleCnt="10"/>
      <dgm:spPr/>
    </dgm:pt>
    <dgm:pt modelId="{843C021D-0D20-466B-B745-CA2555F8CD21}" type="pres">
      <dgm:prSet presAssocID="{14194061-E29C-48B0-BE3B-D51B83B10EF9}" presName="connTx" presStyleLbl="parChTrans1D3" presStyleIdx="7" presStyleCnt="10"/>
      <dgm:spPr/>
    </dgm:pt>
    <dgm:pt modelId="{F9CDE942-4201-4644-A0A5-4DE702CA4439}" type="pres">
      <dgm:prSet presAssocID="{7699D879-9BB2-4257-A0E4-C674FF195D77}" presName="root2" presStyleCnt="0"/>
      <dgm:spPr/>
    </dgm:pt>
    <dgm:pt modelId="{7D6CA443-DF9C-4BF9-A502-170F379959C7}" type="pres">
      <dgm:prSet presAssocID="{7699D879-9BB2-4257-A0E4-C674FF195D77}" presName="LevelTwoTextNode" presStyleLbl="node3" presStyleIdx="4" presStyleCnt="7" custLinFactNeighborX="66752">
        <dgm:presLayoutVars>
          <dgm:chPref val="3"/>
        </dgm:presLayoutVars>
      </dgm:prSet>
      <dgm:spPr>
        <a:xfrm>
          <a:off x="6126338" y="4468775"/>
          <a:ext cx="1674180" cy="510420"/>
        </a:xfrm>
        <a:prstGeom prst="rect">
          <a:avLst/>
        </a:prstGeom>
      </dgm:spPr>
    </dgm:pt>
    <dgm:pt modelId="{39E716A2-13D2-4261-AF07-E7E31E8197B9}" type="pres">
      <dgm:prSet presAssocID="{7699D879-9BB2-4257-A0E4-C674FF195D77}" presName="level3hierChild" presStyleCnt="0"/>
      <dgm:spPr/>
    </dgm:pt>
    <dgm:pt modelId="{2CDAD116-1805-4F3C-94F7-83EECFEF4172}" type="pres">
      <dgm:prSet presAssocID="{CC9C6160-6E72-4187-BC65-16135F14D418}" presName="conn2-1" presStyleLbl="parChTrans1D3" presStyleIdx="8" presStyleCnt="10"/>
      <dgm:spPr/>
    </dgm:pt>
    <dgm:pt modelId="{5627C587-0C26-4A14-8056-0F937F89C607}" type="pres">
      <dgm:prSet presAssocID="{CC9C6160-6E72-4187-BC65-16135F14D418}" presName="connTx" presStyleLbl="parChTrans1D3" presStyleIdx="8" presStyleCnt="10"/>
      <dgm:spPr/>
    </dgm:pt>
    <dgm:pt modelId="{E5A82273-F73B-4BB1-9447-D28EDE112773}" type="pres">
      <dgm:prSet presAssocID="{B9B77178-C7FD-448D-B76B-D8ACA66FEB9C}" presName="root2" presStyleCnt="0"/>
      <dgm:spPr/>
    </dgm:pt>
    <dgm:pt modelId="{E45203AA-83A1-4791-BB36-34C2FF313489}" type="pres">
      <dgm:prSet presAssocID="{B9B77178-C7FD-448D-B76B-D8ACA66FEB9C}" presName="LevelTwoTextNode" presStyleLbl="node3" presStyleIdx="5" presStyleCnt="7" custLinFactNeighborX="67596" custLinFactNeighborY="-2767">
        <dgm:presLayoutVars>
          <dgm:chPref val="3"/>
        </dgm:presLayoutVars>
      </dgm:prSet>
      <dgm:spPr>
        <a:xfrm>
          <a:off x="6126338" y="5106801"/>
          <a:ext cx="1674180" cy="510420"/>
        </a:xfrm>
        <a:prstGeom prst="rect">
          <a:avLst/>
        </a:prstGeom>
      </dgm:spPr>
    </dgm:pt>
    <dgm:pt modelId="{D5789732-12FF-4458-AFC1-C3E19E617D01}" type="pres">
      <dgm:prSet presAssocID="{B9B77178-C7FD-448D-B76B-D8ACA66FEB9C}" presName="level3hierChild" presStyleCnt="0"/>
      <dgm:spPr/>
    </dgm:pt>
    <dgm:pt modelId="{60C64DE8-5591-4501-8D1C-D1935CB94155}" type="pres">
      <dgm:prSet presAssocID="{B4C9F3B1-6E2C-4A43-B647-D19D2F38424F}" presName="conn2-1" presStyleLbl="parChTrans1D3" presStyleIdx="9" presStyleCnt="10"/>
      <dgm:spPr/>
    </dgm:pt>
    <dgm:pt modelId="{87892CC8-5E30-4EE3-A0D3-972D32F1EF51}" type="pres">
      <dgm:prSet presAssocID="{B4C9F3B1-6E2C-4A43-B647-D19D2F38424F}" presName="connTx" presStyleLbl="parChTrans1D3" presStyleIdx="9" presStyleCnt="10"/>
      <dgm:spPr/>
    </dgm:pt>
    <dgm:pt modelId="{23ED4D3D-6569-4BC4-A619-BA131F3BD65C}" type="pres">
      <dgm:prSet presAssocID="{790C5DCD-0BBA-437F-857D-3D4251B6DD07}" presName="root2" presStyleCnt="0"/>
      <dgm:spPr/>
    </dgm:pt>
    <dgm:pt modelId="{89A24382-6973-4FC4-AC61-757611FE6AEF}" type="pres">
      <dgm:prSet presAssocID="{790C5DCD-0BBA-437F-857D-3D4251B6DD07}" presName="LevelTwoTextNode" presStyleLbl="node3" presStyleIdx="6" presStyleCnt="7" custLinFactNeighborX="66645" custLinFactNeighborY="-8301">
        <dgm:presLayoutVars>
          <dgm:chPref val="3"/>
        </dgm:presLayoutVars>
      </dgm:prSet>
      <dgm:spPr/>
    </dgm:pt>
    <dgm:pt modelId="{39BEB719-88C7-4EA5-B763-DBE87412FD34}" type="pres">
      <dgm:prSet presAssocID="{790C5DCD-0BBA-437F-857D-3D4251B6DD07}" presName="level3hierChild" presStyleCnt="0"/>
      <dgm:spPr/>
    </dgm:pt>
    <dgm:pt modelId="{6CBBB7E4-757D-48D3-B9AF-E95A103942E2}" type="pres">
      <dgm:prSet presAssocID="{ACC373C2-D1EB-4351-B1BA-F9F943891582}" presName="conn2-1" presStyleLbl="parChTrans1D2" presStyleIdx="5" presStyleCnt="6"/>
      <dgm:spPr/>
    </dgm:pt>
    <dgm:pt modelId="{8BBADF4F-6A34-473C-892E-3B7FA706114C}" type="pres">
      <dgm:prSet presAssocID="{ACC373C2-D1EB-4351-B1BA-F9F943891582}" presName="connTx" presStyleLbl="parChTrans1D2" presStyleIdx="5" presStyleCnt="6"/>
      <dgm:spPr/>
    </dgm:pt>
    <dgm:pt modelId="{F6D168CA-4CA8-4ADA-983D-F9D34D307294}" type="pres">
      <dgm:prSet presAssocID="{6493DF08-389B-4AB8-9BD6-C34D232D0838}" presName="root2" presStyleCnt="0"/>
      <dgm:spPr/>
    </dgm:pt>
    <dgm:pt modelId="{34BCED7A-3B84-4213-971F-D3567CF166FB}" type="pres">
      <dgm:prSet presAssocID="{6493DF08-389B-4AB8-9BD6-C34D232D0838}" presName="LevelTwoTextNode" presStyleLbl="node2" presStyleIdx="4" presStyleCnt="5">
        <dgm:presLayoutVars>
          <dgm:chPref val="3"/>
        </dgm:presLayoutVars>
      </dgm:prSet>
      <dgm:spPr/>
    </dgm:pt>
    <dgm:pt modelId="{84E9801A-17F2-40ED-9559-5838B550D7DF}" type="pres">
      <dgm:prSet presAssocID="{6493DF08-389B-4AB8-9BD6-C34D232D0838}" presName="level3hierChild" presStyleCnt="0"/>
      <dgm:spPr/>
    </dgm:pt>
  </dgm:ptLst>
  <dgm:cxnLst>
    <dgm:cxn modelId="{36B61A00-84F3-48C6-B723-2CCF0E0AFDC4}" type="presOf" srcId="{8985527D-6D60-4E6C-9491-513F56AB81A2}" destId="{22E912F0-FE39-4E91-984A-40741D81ACF2}" srcOrd="1" destOrd="0" presId="urn:microsoft.com/office/officeart/2008/layout/HorizontalMultiLevelHierarchy"/>
    <dgm:cxn modelId="{26BA6506-27CE-495F-A26A-DF5E05CCC995}" type="presOf" srcId="{517751E8-ECFD-4612-8520-91A6116D9062}" destId="{5F8823F0-701B-4745-A859-42F7CB41A82D}" srcOrd="1" destOrd="0" presId="urn:microsoft.com/office/officeart/2008/layout/HorizontalMultiLevelHierarchy"/>
    <dgm:cxn modelId="{31AD7107-4552-459A-BE6F-C5718E68EE35}" srcId="{41C53E62-EAD7-4005-B33C-6C88CADE7177}" destId="{040E8F90-4C4F-4B1F-A95F-E290BD5B9182}" srcOrd="0" destOrd="0" parTransId="{517751E8-ECFD-4612-8520-91A6116D9062}" sibTransId="{97609CCB-6E26-4664-89B5-1B305DE984DD}"/>
    <dgm:cxn modelId="{660DAE09-604E-42FA-A56B-38ABBF7FEB35}" type="presOf" srcId="{E8A29B4E-19AC-4C0D-A394-3D58CB7C1601}" destId="{4446EF9F-4478-4441-BEE1-C44669914050}" srcOrd="0" destOrd="0" presId="urn:microsoft.com/office/officeart/2008/layout/HorizontalMultiLevelHierarchy"/>
    <dgm:cxn modelId="{6AAB640C-18EB-4773-96F9-A6BBD5F011C1}" type="presOf" srcId="{788498F3-978C-4413-86C1-3DDF45B4E444}" destId="{CF1DC631-802D-49C2-87B1-72F0D29CAA41}" srcOrd="0" destOrd="0" presId="urn:microsoft.com/office/officeart/2008/layout/HorizontalMultiLevelHierarchy"/>
    <dgm:cxn modelId="{8020C90C-38AB-4C5F-AE4C-025EB18F49BE}" type="presOf" srcId="{15DB812D-1D7B-4F05-AFF1-E3E39B28992C}" destId="{3F0B92FB-88A5-4209-9476-FF32763DDE59}" srcOrd="1" destOrd="0" presId="urn:microsoft.com/office/officeart/2008/layout/HorizontalMultiLevelHierarchy"/>
    <dgm:cxn modelId="{6300E50C-8D4A-4D06-A14D-6B732DBF8902}" srcId="{72765DF5-EBA6-4F7C-B842-C0AE74E29BFB}" destId="{3CBAE71C-EB04-4E00-8897-28EA187CF431}" srcOrd="2" destOrd="0" parTransId="{15DB812D-1D7B-4F05-AFF1-E3E39B28992C}" sibTransId="{246FE7C3-1EA2-4609-99E4-1A937FBA96C6}"/>
    <dgm:cxn modelId="{ED04E710-DA5B-4CF0-A88F-F643B6420689}" type="presOf" srcId="{93BC8564-DB04-4AD5-873D-6C3933892AAE}" destId="{63B506CD-F8D1-4D8D-BF91-03A96CCEE3C0}" srcOrd="0" destOrd="0" presId="urn:microsoft.com/office/officeart/2008/layout/HorizontalMultiLevelHierarchy"/>
    <dgm:cxn modelId="{3D980A11-519B-438B-B195-8BF432185025}" type="presOf" srcId="{5699E12C-ED58-4419-92C1-1EA54B9C7831}" destId="{66E028EA-7192-493A-B321-6A6A332712E9}" srcOrd="1" destOrd="0" presId="urn:microsoft.com/office/officeart/2008/layout/HorizontalMultiLevelHierarchy"/>
    <dgm:cxn modelId="{C1F34513-1D96-45C1-B026-EED1B84116E7}" type="presOf" srcId="{E12FC0E9-C75D-4DFA-8757-8358CB36292F}" destId="{A0B39F00-19F2-4A9C-8941-3D5C911EDB58}" srcOrd="0" destOrd="0" presId="urn:microsoft.com/office/officeart/2008/layout/HorizontalMultiLevelHierarchy"/>
    <dgm:cxn modelId="{9A098916-993B-4779-B960-C02C5366734D}" type="presOf" srcId="{DD594B56-2B74-4057-BD91-A7F845F6BEFC}" destId="{72F59EDB-254E-4998-913F-838F76C476C3}" srcOrd="0" destOrd="0" presId="urn:microsoft.com/office/officeart/2008/layout/HorizontalMultiLevelHierarchy"/>
    <dgm:cxn modelId="{5AE43D18-FEAC-4550-8CBB-B3C1ECF6AACD}" srcId="{41C53E62-EAD7-4005-B33C-6C88CADE7177}" destId="{881EF77C-AAEA-41D5-8957-0189E15FA19A}" srcOrd="2" destOrd="0" parTransId="{8985527D-6D60-4E6C-9491-513F56AB81A2}" sibTransId="{A3326246-B4E2-4479-BD86-B3B0CFAB5E2A}"/>
    <dgm:cxn modelId="{A9230722-3889-483F-9281-B6043656038D}" type="presOf" srcId="{A6CB560A-23F2-423A-87A1-65E0111516CE}" destId="{75A60C7A-AF1F-4579-9B50-0E4653340E36}" srcOrd="0" destOrd="0" presId="urn:microsoft.com/office/officeart/2008/layout/HorizontalMultiLevelHierarchy"/>
    <dgm:cxn modelId="{1C97B322-3CF2-4721-8FF6-775D5202FCF6}" srcId="{E12FC0E9-C75D-4DFA-8757-8358CB36292F}" destId="{72765DF5-EBA6-4F7C-B842-C0AE74E29BFB}" srcOrd="1" destOrd="0" parTransId="{D2CE8932-CE95-4F02-A319-ACAFEB437021}" sibTransId="{4AAC56CB-4C7E-4D4A-90B1-A31C94D42975}"/>
    <dgm:cxn modelId="{1AD65D23-3931-4E74-95F6-F26B46E6EFAB}" type="presOf" srcId="{790C5DCD-0BBA-437F-857D-3D4251B6DD07}" destId="{89A24382-6973-4FC4-AC61-757611FE6AEF}" srcOrd="0" destOrd="0" presId="urn:microsoft.com/office/officeart/2008/layout/HorizontalMultiLevelHierarchy"/>
    <dgm:cxn modelId="{F791F926-FFE7-4FAC-921B-6E0B8F84FCA2}" type="presOf" srcId="{14194061-E29C-48B0-BE3B-D51B83B10EF9}" destId="{6AFE1DD8-673E-4366-ABB3-9B97B473753B}" srcOrd="0" destOrd="0" presId="urn:microsoft.com/office/officeart/2008/layout/HorizontalMultiLevelHierarchy"/>
    <dgm:cxn modelId="{47012C27-ECFD-4EBF-A527-3414EAD9F528}" type="presOf" srcId="{E8A29B4E-19AC-4C0D-A394-3D58CB7C1601}" destId="{B72CE47D-96CC-46D3-94AD-1333687F26A8}" srcOrd="1" destOrd="0" presId="urn:microsoft.com/office/officeart/2008/layout/HorizontalMultiLevelHierarchy"/>
    <dgm:cxn modelId="{E0762E27-C7AE-48FF-A801-7D913ABFC267}" type="presOf" srcId="{D2CE8932-CE95-4F02-A319-ACAFEB437021}" destId="{722DF6C6-E66C-4119-B497-5916F3E233E2}" srcOrd="0" destOrd="0" presId="urn:microsoft.com/office/officeart/2008/layout/HorizontalMultiLevelHierarchy"/>
    <dgm:cxn modelId="{34A77227-D14D-451B-92A9-F914252F57E0}" srcId="{3CBAE71C-EB04-4E00-8897-28EA187CF431}" destId="{4F6285EF-FFD1-4BAC-8F14-40AE91A2F3B1}" srcOrd="0" destOrd="0" parTransId="{788498F3-978C-4413-86C1-3DDF45B4E444}" sibTransId="{E95CA83D-5C4A-4073-AC4B-F541CD75CBEE}"/>
    <dgm:cxn modelId="{CDB6EC28-F14B-4D9E-987A-FDA15DE6A006}" srcId="{AE130AAF-F99C-4752-8A1D-066CA93CF5F1}" destId="{790C5DCD-0BBA-437F-857D-3D4251B6DD07}" srcOrd="3" destOrd="0" parTransId="{B4C9F3B1-6E2C-4A43-B647-D19D2F38424F}" sibTransId="{7B50F1EE-92D9-4EC5-8131-BFA7A5D89631}"/>
    <dgm:cxn modelId="{DED29A2C-BACE-47CE-B8D3-8A1868B46CFE}" srcId="{E8D44608-B60E-4F62-9A08-D4F4F47ABA77}" destId="{34BECB34-5005-4400-B25C-3190757CBF5B}" srcOrd="1" destOrd="0" parTransId="{FFED87DA-7870-49A1-A692-2D4E950C47DA}" sibTransId="{0DDCD107-1EFD-4EBE-805B-A67DB8380642}"/>
    <dgm:cxn modelId="{E8008C30-6E43-430D-901D-C9433A001587}" srcId="{AE130AAF-F99C-4752-8A1D-066CA93CF5F1}" destId="{B9B77178-C7FD-448D-B76B-D8ACA66FEB9C}" srcOrd="2" destOrd="0" parTransId="{CC9C6160-6E72-4187-BC65-16135F14D418}" sibTransId="{CA5B9F16-566E-4126-8D48-3D8102C9D5A4}"/>
    <dgm:cxn modelId="{92106F34-B911-429B-960B-6536782720EB}" srcId="{72765DF5-EBA6-4F7C-B842-C0AE74E29BFB}" destId="{5E2FE920-3E89-4093-AE91-59783CFF8278}" srcOrd="0" destOrd="0" parTransId="{298DA856-2A9E-4D0D-B4E3-DD627B5B970D}" sibTransId="{C667E0D4-6F4C-4EE8-A089-8C3D5DCCC0E1}"/>
    <dgm:cxn modelId="{4246AC3E-51B9-4C46-A810-F4C00EFB8881}" type="presOf" srcId="{26CE801B-346C-4554-B394-F137CFB1C0AB}" destId="{2F61309E-6E2D-455B-9FD0-C09F8FA07E8C}" srcOrd="0" destOrd="0" presId="urn:microsoft.com/office/officeart/2008/layout/HorizontalMultiLevelHierarchy"/>
    <dgm:cxn modelId="{DF72705E-A810-4981-9DCC-3BBA4E709ADC}" srcId="{3CBAE71C-EB04-4E00-8897-28EA187CF431}" destId="{695D9CB8-DAFA-4097-B4D2-D9736E831E15}" srcOrd="1" destOrd="0" parTransId="{80B2C77E-1ED0-4DC5-B727-370E6FE1F09B}" sibTransId="{56A2A30E-DDB5-42FF-BD60-5B9D23079306}"/>
    <dgm:cxn modelId="{388FA064-2B1D-4C8C-954F-6134BC7B1D57}" type="presOf" srcId="{7D72DAC8-4909-41FA-9B42-ADE4358C9D9A}" destId="{45293098-579D-403F-A91A-3CB721CB6D78}" srcOrd="1" destOrd="0" presId="urn:microsoft.com/office/officeart/2008/layout/HorizontalMultiLevelHierarchy"/>
    <dgm:cxn modelId="{9F27A14A-8A31-4029-A230-47A797F7463D}" type="presOf" srcId="{6493DF08-389B-4AB8-9BD6-C34D232D0838}" destId="{34BCED7A-3B84-4213-971F-D3567CF166FB}" srcOrd="0" destOrd="0" presId="urn:microsoft.com/office/officeart/2008/layout/HorizontalMultiLevelHierarchy"/>
    <dgm:cxn modelId="{7605154B-7A4F-4B01-B3EB-3E291EA4CD44}" type="presOf" srcId="{8985527D-6D60-4E6C-9491-513F56AB81A2}" destId="{EEE58418-BD30-4E7D-BDF7-50E61FA4E353}" srcOrd="0" destOrd="0" presId="urn:microsoft.com/office/officeart/2008/layout/HorizontalMultiLevelHierarchy"/>
    <dgm:cxn modelId="{D3CCD46B-1E9B-4F6D-BD6C-D3B46B29C22A}" type="presOf" srcId="{788498F3-978C-4413-86C1-3DDF45B4E444}" destId="{F24EDDAD-8103-48D6-8BFC-8F817DF88F70}" srcOrd="1" destOrd="0" presId="urn:microsoft.com/office/officeart/2008/layout/HorizontalMultiLevelHierarchy"/>
    <dgm:cxn modelId="{4A23F84B-8352-46FF-A3A7-50C86862CABF}" type="presOf" srcId="{50086EA3-64BF-405F-A2C0-AC66EBFFC300}" destId="{53184C50-E9C2-43C6-ACEC-D67E687A3DA9}" srcOrd="0" destOrd="0" presId="urn:microsoft.com/office/officeart/2008/layout/HorizontalMultiLevelHierarchy"/>
    <dgm:cxn modelId="{D65F7A4D-E3AF-4FEF-9FE0-3403219C240F}" type="presOf" srcId="{EF6952EE-6B46-40C6-BA49-2EF038220ADB}" destId="{463B10B0-4A03-4D81-9405-F7C363F2542F}" srcOrd="0" destOrd="0" presId="urn:microsoft.com/office/officeart/2008/layout/HorizontalMultiLevelHierarchy"/>
    <dgm:cxn modelId="{7015364E-3D45-417B-B563-B5E8C99843D3}" type="presOf" srcId="{B9B77178-C7FD-448D-B76B-D8ACA66FEB9C}" destId="{E45203AA-83A1-4791-BB36-34C2FF313489}" srcOrd="0" destOrd="0" presId="urn:microsoft.com/office/officeart/2008/layout/HorizontalMultiLevelHierarchy"/>
    <dgm:cxn modelId="{3C983651-4C1E-40C9-AFF2-D3511ABE7957}" type="presOf" srcId="{7699D879-9BB2-4257-A0E4-C674FF195D77}" destId="{7D6CA443-DF9C-4BF9-A502-170F379959C7}" srcOrd="0" destOrd="0" presId="urn:microsoft.com/office/officeart/2008/layout/HorizontalMultiLevelHierarchy"/>
    <dgm:cxn modelId="{98339675-FD20-4F07-BB24-9D1188CAF9FE}" type="presOf" srcId="{FFED87DA-7870-49A1-A692-2D4E950C47DA}" destId="{12FE78A2-3BAA-4997-8B90-CF84300EEB6C}" srcOrd="0" destOrd="0" presId="urn:microsoft.com/office/officeart/2008/layout/HorizontalMultiLevelHierarchy"/>
    <dgm:cxn modelId="{55B4D055-BB29-4255-BA66-110D71266738}" type="presOf" srcId="{D2CE8932-CE95-4F02-A319-ACAFEB437021}" destId="{4A45C457-A1A3-4D3A-A394-11870563D993}" srcOrd="1" destOrd="0" presId="urn:microsoft.com/office/officeart/2008/layout/HorizontalMultiLevelHierarchy"/>
    <dgm:cxn modelId="{6C6C8A78-DD2A-4648-9B42-CC8FF28BBA09}" type="presOf" srcId="{5E2FE920-3E89-4093-AE91-59783CFF8278}" destId="{BCE5DC62-8EE9-4349-A020-8CEB4B919CDB}" srcOrd="0" destOrd="0" presId="urn:microsoft.com/office/officeart/2008/layout/HorizontalMultiLevelHierarchy"/>
    <dgm:cxn modelId="{D46FFA58-F902-4CC2-894A-7C9276AF7B52}" srcId="{41C53E62-EAD7-4005-B33C-6C88CADE7177}" destId="{25A94D39-EAFF-451A-BDC1-BF9C672D2AE4}" srcOrd="1" destOrd="0" parTransId="{A0E5CAB6-0A1C-442E-811E-2BC0F5961525}" sibTransId="{80846128-127F-477E-A87D-BBB2A1CAF362}"/>
    <dgm:cxn modelId="{3B594A79-AEE5-4A19-A787-E2BB95214646}" type="presOf" srcId="{A0E5CAB6-0A1C-442E-811E-2BC0F5961525}" destId="{8D675494-86A1-495A-A931-0CD3BA4A0C61}" srcOrd="0" destOrd="0" presId="urn:microsoft.com/office/officeart/2008/layout/HorizontalMultiLevelHierarchy"/>
    <dgm:cxn modelId="{C8D8FB7E-F916-4F10-8527-05D4D208DAEB}" type="presOf" srcId="{CC9C6160-6E72-4187-BC65-16135F14D418}" destId="{2CDAD116-1805-4F3C-94F7-83EECFEF4172}" srcOrd="0" destOrd="0" presId="urn:microsoft.com/office/officeart/2008/layout/HorizontalMultiLevelHierarchy"/>
    <dgm:cxn modelId="{A884B584-7869-417E-8355-189D640C87D9}" type="presOf" srcId="{DD594B56-2B74-4057-BD91-A7F845F6BEFC}" destId="{168D9DC2-6EDB-4CAE-8A7C-B8F22E9A2A6D}" srcOrd="1" destOrd="0" presId="urn:microsoft.com/office/officeart/2008/layout/HorizontalMultiLevelHierarchy"/>
    <dgm:cxn modelId="{F35D1185-FA46-4615-B2FD-B4D178B7E35F}" srcId="{3CBAE71C-EB04-4E00-8897-28EA187CF431}" destId="{0B16DFCE-B59C-4D48-9C92-53312D3A7456}" srcOrd="2" destOrd="0" parTransId="{CFA002D2-28DF-4DBE-9000-9BE6839D7425}" sibTransId="{29D56215-609C-470F-B94E-A31BDDD3C89F}"/>
    <dgm:cxn modelId="{D8192F86-A3F2-4F09-B3E2-3982611CCF35}" type="presOf" srcId="{7D72DAC8-4909-41FA-9B42-ADE4358C9D9A}" destId="{92395A57-6121-46B2-897B-56815B5DD903}" srcOrd="0" destOrd="0" presId="urn:microsoft.com/office/officeart/2008/layout/HorizontalMultiLevelHierarchy"/>
    <dgm:cxn modelId="{31EFD986-57E7-4C6F-876C-EC6F076D53A1}" type="presOf" srcId="{A0E5CAB6-0A1C-442E-811E-2BC0F5961525}" destId="{577810C7-1CA1-4CE4-9B3A-0566B6492B65}" srcOrd="1" destOrd="0" presId="urn:microsoft.com/office/officeart/2008/layout/HorizontalMultiLevelHierarchy"/>
    <dgm:cxn modelId="{BAFBEE88-7E1C-4AED-9FE4-9434D7473D1D}" type="presOf" srcId="{298DA856-2A9E-4D0D-B4E3-DD627B5B970D}" destId="{7EDBD5D0-1ECB-4986-A132-B718176C6618}" srcOrd="0" destOrd="0" presId="urn:microsoft.com/office/officeart/2008/layout/HorizontalMultiLevelHierarchy"/>
    <dgm:cxn modelId="{5DE8398A-AEC2-411B-8B73-67D7C8B2233E}" type="presOf" srcId="{94A8196A-C9DC-4955-8E46-AD7495038CF4}" destId="{22A254E6-0127-42CD-B866-62E5583A4A5A}" srcOrd="0" destOrd="0" presId="urn:microsoft.com/office/officeart/2008/layout/HorizontalMultiLevelHierarchy"/>
    <dgm:cxn modelId="{7987658A-60AF-49C3-8931-1665A60CD817}" type="presOf" srcId="{C43A0533-992C-4817-9859-B0021B10C166}" destId="{067ADFCB-D558-4F89-87AA-C83AA49AAEB8}" srcOrd="0" destOrd="0" presId="urn:microsoft.com/office/officeart/2008/layout/HorizontalMultiLevelHierarchy"/>
    <dgm:cxn modelId="{1268838B-93FA-4963-9DF8-03FE37A80353}" type="presOf" srcId="{25A94D39-EAFF-451A-BDC1-BF9C672D2AE4}" destId="{0C85E1E9-3AD2-4B58-9F3E-7A091FFC5A49}" srcOrd="0" destOrd="0" presId="urn:microsoft.com/office/officeart/2008/layout/HorizontalMultiLevelHierarchy"/>
    <dgm:cxn modelId="{805AAC8B-FB50-4EE9-9AD0-C93A9289920B}" type="presOf" srcId="{CFA002D2-28DF-4DBE-9000-9BE6839D7425}" destId="{CFAB8584-416C-4BC8-8AF4-F1B87EF7E777}" srcOrd="0" destOrd="0" presId="urn:microsoft.com/office/officeart/2008/layout/HorizontalMultiLevelHierarchy"/>
    <dgm:cxn modelId="{F55EC98C-ADB4-4DEB-9AD8-F1029AF992F6}" type="presOf" srcId="{FFED87DA-7870-49A1-A692-2D4E950C47DA}" destId="{F3FB1271-1423-4D41-B5CF-EC1F3A7F61B3}" srcOrd="1" destOrd="0" presId="urn:microsoft.com/office/officeart/2008/layout/HorizontalMultiLevelHierarchy"/>
    <dgm:cxn modelId="{1EF2388D-8F5D-4D67-85F4-8BBCF0CFEC81}" srcId="{E8D44608-B60E-4F62-9A08-D4F4F47ABA77}" destId="{41C53E62-EAD7-4005-B33C-6C88CADE7177}" srcOrd="2" destOrd="0" parTransId="{DD594B56-2B74-4057-BD91-A7F845F6BEFC}" sibTransId="{C23179B4-BBB8-478C-9980-A23AD3CE464A}"/>
    <dgm:cxn modelId="{A7BF2B8F-1C95-4EA9-8BA2-A240B2138BD5}" type="presOf" srcId="{517751E8-ECFD-4612-8520-91A6116D9062}" destId="{431ED4E3-AB79-4574-89BC-D584B322B918}" srcOrd="0" destOrd="0" presId="urn:microsoft.com/office/officeart/2008/layout/HorizontalMultiLevelHierarchy"/>
    <dgm:cxn modelId="{DE6CB49F-CF47-4D9B-BFB3-82283ACD8D9F}" type="presOf" srcId="{2F90DF24-3B73-4E0A-8FD7-41D297004B3A}" destId="{7DA56236-071F-4056-812F-CF34CDFBEAF0}" srcOrd="0" destOrd="0" presId="urn:microsoft.com/office/officeart/2008/layout/HorizontalMultiLevelHierarchy"/>
    <dgm:cxn modelId="{69C89AA1-1293-4737-94A0-AAF76D0C0A8C}" type="presOf" srcId="{C43A0533-992C-4817-9859-B0021B10C166}" destId="{7EDC7A75-6B87-4ACF-AD56-C16CF11FB19C}" srcOrd="1" destOrd="0" presId="urn:microsoft.com/office/officeart/2008/layout/HorizontalMultiLevelHierarchy"/>
    <dgm:cxn modelId="{995738A4-DEE1-4E8A-AEE0-304CB71B4C7F}" type="presOf" srcId="{040E8F90-4C4F-4B1F-A95F-E290BD5B9182}" destId="{407B5F28-B363-4E4D-A5E8-22845F76B603}" srcOrd="0" destOrd="0" presId="urn:microsoft.com/office/officeart/2008/layout/HorizontalMultiLevelHierarchy"/>
    <dgm:cxn modelId="{42192BA6-3DF0-462A-B3DE-DAC7B1FC77E0}" srcId="{E12FC0E9-C75D-4DFA-8757-8358CB36292F}" destId="{6493DF08-389B-4AB8-9BD6-C34D232D0838}" srcOrd="5" destOrd="0" parTransId="{ACC373C2-D1EB-4351-B1BA-F9F943891582}" sibTransId="{986FE52D-1848-4A8F-9397-2E421E173798}"/>
    <dgm:cxn modelId="{3624E8AC-C9C4-4174-AF40-8B6406FE3901}" srcId="{A6CB560A-23F2-423A-87A1-65E0111516CE}" destId="{E12FC0E9-C75D-4DFA-8757-8358CB36292F}" srcOrd="0" destOrd="0" parTransId="{F8DEB326-0830-4313-8874-9A04333D49BA}" sibTransId="{93E11D91-528D-4E6A-95C3-50B68F87757C}"/>
    <dgm:cxn modelId="{52713BAE-C9B2-487F-BED0-D58C93D755E7}" srcId="{E12FC0E9-C75D-4DFA-8757-8358CB36292F}" destId="{CD8081AF-180B-4A5F-9D40-64A7C8CE7140}" srcOrd="2" destOrd="0" parTransId="{2F90DF24-3B73-4E0A-8FD7-41D297004B3A}" sibTransId="{97B15311-D846-4AC2-BF2E-A5EEAAD273D7}"/>
    <dgm:cxn modelId="{3BEF63AF-9246-4EE7-94BC-51D9DDA27E77}" type="presOf" srcId="{CC9C6160-6E72-4187-BC65-16135F14D418}" destId="{5627C587-0C26-4A14-8056-0F937F89C607}" srcOrd="1" destOrd="0" presId="urn:microsoft.com/office/officeart/2008/layout/HorizontalMultiLevelHierarchy"/>
    <dgm:cxn modelId="{1AFCDFAF-DD31-446A-BA8B-031027BC7F22}" type="presOf" srcId="{695D9CB8-DAFA-4097-B4D2-D9736E831E15}" destId="{C71CF303-DE07-485A-A940-26BF307B5B64}" srcOrd="0" destOrd="0" presId="urn:microsoft.com/office/officeart/2008/layout/HorizontalMultiLevelHierarchy"/>
    <dgm:cxn modelId="{7D68D5B5-C92D-43E6-BE6D-EAD4A05489DB}" type="presOf" srcId="{CD8081AF-180B-4A5F-9D40-64A7C8CE7140}" destId="{9E047B99-BD01-4A0A-B1D4-74DC2FE44E43}" srcOrd="0" destOrd="0" presId="urn:microsoft.com/office/officeart/2008/layout/HorizontalMultiLevelHierarchy"/>
    <dgm:cxn modelId="{38B2FFBB-14A1-4EF9-A08B-AFB9BF0B444A}" type="presOf" srcId="{881EF77C-AAEA-41D5-8957-0189E15FA19A}" destId="{D20A2DBB-EE59-4FC2-8B89-DDBC319E0625}" srcOrd="0" destOrd="0" presId="urn:microsoft.com/office/officeart/2008/layout/HorizontalMultiLevelHierarchy"/>
    <dgm:cxn modelId="{0EAFC5BC-8146-4771-9B12-D538C8833619}" type="presOf" srcId="{B4C9F3B1-6E2C-4A43-B647-D19D2F38424F}" destId="{87892CC8-5E30-4EE3-A0D3-972D32F1EF51}" srcOrd="1" destOrd="0" presId="urn:microsoft.com/office/officeart/2008/layout/HorizontalMultiLevelHierarchy"/>
    <dgm:cxn modelId="{68379ABD-EC77-4A3A-A459-AF15F17DC503}" type="presOf" srcId="{ACC373C2-D1EB-4351-B1BA-F9F943891582}" destId="{6CBBB7E4-757D-48D3-B9AF-E95A103942E2}" srcOrd="0" destOrd="0" presId="urn:microsoft.com/office/officeart/2008/layout/HorizontalMultiLevelHierarchy"/>
    <dgm:cxn modelId="{43ECBCBE-01BB-4B3C-B588-143731939731}" type="presOf" srcId="{15DB812D-1D7B-4F05-AFF1-E3E39B28992C}" destId="{96AB3C76-3D64-475F-BF33-1693BBC80BB2}" srcOrd="0" destOrd="0" presId="urn:microsoft.com/office/officeart/2008/layout/HorizontalMultiLevelHierarchy"/>
    <dgm:cxn modelId="{3082DDC0-E243-433D-B676-30239ABD70AB}" srcId="{AE130AAF-F99C-4752-8A1D-066CA93CF5F1}" destId="{26CE801B-346C-4554-B394-F137CFB1C0AB}" srcOrd="0" destOrd="0" parTransId="{E8A29B4E-19AC-4C0D-A394-3D58CB7C1601}" sibTransId="{C068EA90-4535-44C3-9DF2-39DCDE44B1A2}"/>
    <dgm:cxn modelId="{64FC30C1-915E-4DFA-83FE-79630E08CAF3}" type="presOf" srcId="{4F6285EF-FFD1-4BAC-8F14-40AE91A2F3B1}" destId="{A2BDB990-16ED-4C75-9453-872B971C3BB8}" srcOrd="0" destOrd="0" presId="urn:microsoft.com/office/officeart/2008/layout/HorizontalMultiLevelHierarchy"/>
    <dgm:cxn modelId="{AFD586C1-5712-4094-B23B-C67A0C4210EF}" type="presOf" srcId="{80B2C77E-1ED0-4DC5-B727-370E6FE1F09B}" destId="{5C922A93-D153-4071-B3A4-B82E4524960A}" srcOrd="1" destOrd="0" presId="urn:microsoft.com/office/officeart/2008/layout/HorizontalMultiLevelHierarchy"/>
    <dgm:cxn modelId="{0C9C51C3-DE5F-4353-96BC-1E1007B5283B}" type="presOf" srcId="{41C53E62-EAD7-4005-B33C-6C88CADE7177}" destId="{B417D3CD-96A0-4216-81CB-2EFCE6FF7F5B}" srcOrd="0" destOrd="0" presId="urn:microsoft.com/office/officeart/2008/layout/HorizontalMultiLevelHierarchy"/>
    <dgm:cxn modelId="{33A744C8-6723-4AB0-8344-FB2557B168B1}" srcId="{AE130AAF-F99C-4752-8A1D-066CA93CF5F1}" destId="{7699D879-9BB2-4257-A0E4-C674FF195D77}" srcOrd="1" destOrd="0" parTransId="{14194061-E29C-48B0-BE3B-D51B83B10EF9}" sibTransId="{1762BEEA-78BC-47E5-84C7-6A5D28D32188}"/>
    <dgm:cxn modelId="{3E724FC9-B9B3-4357-A631-5FF97808DD5A}" type="presOf" srcId="{34BECB34-5005-4400-B25C-3190757CBF5B}" destId="{1B4DFEFB-12C6-4ADC-8E90-6DD119A186B5}" srcOrd="0" destOrd="0" presId="urn:microsoft.com/office/officeart/2008/layout/HorizontalMultiLevelHierarchy"/>
    <dgm:cxn modelId="{75624BCA-B045-444F-82EE-A4BD8C66572F}" srcId="{E12FC0E9-C75D-4DFA-8757-8358CB36292F}" destId="{AE130AAF-F99C-4752-8A1D-066CA93CF5F1}" srcOrd="4" destOrd="0" parTransId="{C43A0533-992C-4817-9859-B0021B10C166}" sibTransId="{16580315-6BB4-4FC2-A9C5-AEE0E228DA19}"/>
    <dgm:cxn modelId="{75384FCE-7BDB-4391-AD0B-8274404F8C4A}" srcId="{E12FC0E9-C75D-4DFA-8757-8358CB36292F}" destId="{E8D44608-B60E-4F62-9A08-D4F4F47ABA77}" srcOrd="0" destOrd="0" parTransId="{93BC8564-DB04-4AD5-873D-6C3933892AAE}" sibTransId="{62A1936D-3913-4548-9A2D-6ED3BA90FCA8}"/>
    <dgm:cxn modelId="{E6D8C0D4-4E76-439E-BEDF-7AD238E4F322}" srcId="{72765DF5-EBA6-4F7C-B842-C0AE74E29BFB}" destId="{50086EA3-64BF-405F-A2C0-AC66EBFFC300}" srcOrd="1" destOrd="0" parTransId="{5699E12C-ED58-4419-92C1-1EA54B9C7831}" sibTransId="{0AECFFEA-B7E2-4C27-9353-F2DEFB738F47}"/>
    <dgm:cxn modelId="{F40CBFD6-4F74-476A-B37A-ABC988D232A1}" type="presOf" srcId="{AE130AAF-F99C-4752-8A1D-066CA93CF5F1}" destId="{0E556C34-2107-484E-A61B-401A47286B46}" srcOrd="0" destOrd="0" presId="urn:microsoft.com/office/officeart/2008/layout/HorizontalMultiLevelHierarchy"/>
    <dgm:cxn modelId="{F941C1D8-69F8-493E-8249-0037B56C1573}" type="presOf" srcId="{80B2C77E-1ED0-4DC5-B727-370E6FE1F09B}" destId="{EA057DDF-CAE0-4F90-B0C0-7DD930F0BC2D}" srcOrd="0" destOrd="0" presId="urn:microsoft.com/office/officeart/2008/layout/HorizontalMultiLevelHierarchy"/>
    <dgm:cxn modelId="{91295BD9-327A-419E-9A86-552BBCB2378C}" type="presOf" srcId="{93BC8564-DB04-4AD5-873D-6C3933892AAE}" destId="{3D06E25B-C264-4BB6-A0CA-12F84BA86B67}" srcOrd="1" destOrd="0" presId="urn:microsoft.com/office/officeart/2008/layout/HorizontalMultiLevelHierarchy"/>
    <dgm:cxn modelId="{8D008AD9-543C-4F49-B18F-547E846E4A1F}" type="presOf" srcId="{C8DEBEC4-F124-4166-AD66-86259F881734}" destId="{BDE188AA-22A1-413B-8F6A-B19002BA2CC8}" srcOrd="1" destOrd="0" presId="urn:microsoft.com/office/officeart/2008/layout/HorizontalMultiLevelHierarchy"/>
    <dgm:cxn modelId="{22DDF8DC-C1ED-4D00-BDE8-ADFD21A82ED2}" type="presOf" srcId="{298DA856-2A9E-4D0D-B4E3-DD627B5B970D}" destId="{F177A731-21E1-4C22-996C-E3D91D055044}" srcOrd="1" destOrd="0" presId="urn:microsoft.com/office/officeart/2008/layout/HorizontalMultiLevelHierarchy"/>
    <dgm:cxn modelId="{3D85FAE3-EF7E-469B-A55F-EB89C4A6C5F0}" type="presOf" srcId="{2F90DF24-3B73-4E0A-8FD7-41D297004B3A}" destId="{593E047F-BD25-4E2D-9991-644723388B9A}" srcOrd="1" destOrd="0" presId="urn:microsoft.com/office/officeart/2008/layout/HorizontalMultiLevelHierarchy"/>
    <dgm:cxn modelId="{51B465E8-8421-4C42-A045-27586E8AF5B0}" srcId="{E8D44608-B60E-4F62-9A08-D4F4F47ABA77}" destId="{EF6952EE-6B46-40C6-BA49-2EF038220ADB}" srcOrd="0" destOrd="0" parTransId="{7D72DAC8-4909-41FA-9B42-ADE4358C9D9A}" sibTransId="{DD9FD534-2D39-4370-BD26-030C015F985C}"/>
    <dgm:cxn modelId="{4705FEE8-4DB2-4202-AE4F-7E1DE2122586}" type="presOf" srcId="{C8DEBEC4-F124-4166-AD66-86259F881734}" destId="{7E3E00D3-B904-4C4F-821C-858A5E54D2CF}" srcOrd="0" destOrd="0" presId="urn:microsoft.com/office/officeart/2008/layout/HorizontalMultiLevelHierarchy"/>
    <dgm:cxn modelId="{A07253E9-DF9F-43EF-8FE1-B5622845B10B}" type="presOf" srcId="{0B16DFCE-B59C-4D48-9C92-53312D3A7456}" destId="{F765EF08-1BF0-42E4-AE7F-A4C7555D9468}" srcOrd="0" destOrd="0" presId="urn:microsoft.com/office/officeart/2008/layout/HorizontalMultiLevelHierarchy"/>
    <dgm:cxn modelId="{56C15BF1-B63A-45D2-BC51-13555EB0527A}" type="presOf" srcId="{72765DF5-EBA6-4F7C-B842-C0AE74E29BFB}" destId="{C8E8A4C9-12A2-4B84-BCC3-F13B54BF1473}" srcOrd="0" destOrd="0" presId="urn:microsoft.com/office/officeart/2008/layout/HorizontalMultiLevelHierarchy"/>
    <dgm:cxn modelId="{14EB5CF1-067B-4862-858B-48856CFAF7E8}" type="presOf" srcId="{ACC373C2-D1EB-4351-B1BA-F9F943891582}" destId="{8BBADF4F-6A34-473C-892E-3B7FA706114C}" srcOrd="1" destOrd="0" presId="urn:microsoft.com/office/officeart/2008/layout/HorizontalMultiLevelHierarchy"/>
    <dgm:cxn modelId="{5E18D0F2-C287-43CF-9C1E-97EB32F8F56F}" type="presOf" srcId="{5699E12C-ED58-4419-92C1-1EA54B9C7831}" destId="{B9D629ED-8A0A-4DB6-AEF8-75F8CA7FA9C6}" srcOrd="0" destOrd="0" presId="urn:microsoft.com/office/officeart/2008/layout/HorizontalMultiLevelHierarchy"/>
    <dgm:cxn modelId="{AC8828F3-C3DE-49AA-A866-D4A7A0893447}" type="presOf" srcId="{14194061-E29C-48B0-BE3B-D51B83B10EF9}" destId="{843C021D-0D20-466B-B745-CA2555F8CD21}" srcOrd="1" destOrd="0" presId="urn:microsoft.com/office/officeart/2008/layout/HorizontalMultiLevelHierarchy"/>
    <dgm:cxn modelId="{208350F4-4B5B-4667-98D2-6A7ECBFBE2F7}" type="presOf" srcId="{B4C9F3B1-6E2C-4A43-B647-D19D2F38424F}" destId="{60C64DE8-5591-4501-8D1C-D1935CB94155}" srcOrd="0" destOrd="0" presId="urn:microsoft.com/office/officeart/2008/layout/HorizontalMultiLevelHierarchy"/>
    <dgm:cxn modelId="{C1BF01F6-E53D-412A-84C3-F8694809C760}" type="presOf" srcId="{E8D44608-B60E-4F62-9A08-D4F4F47ABA77}" destId="{22795428-12CA-434E-A879-34C54A4F928A}" srcOrd="0" destOrd="0" presId="urn:microsoft.com/office/officeart/2008/layout/HorizontalMultiLevelHierarchy"/>
    <dgm:cxn modelId="{DC1E14FA-5950-4ACF-B203-6F0CA1F10AF6}" srcId="{E12FC0E9-C75D-4DFA-8757-8358CB36292F}" destId="{94A8196A-C9DC-4955-8E46-AD7495038CF4}" srcOrd="3" destOrd="0" parTransId="{C8DEBEC4-F124-4166-AD66-86259F881734}" sibTransId="{A172834D-6E6A-49DF-828E-C7D198D386F9}"/>
    <dgm:cxn modelId="{53B25BFB-C730-4371-B96F-B9BAD900C694}" type="presOf" srcId="{CFA002D2-28DF-4DBE-9000-9BE6839D7425}" destId="{BD48D48F-8578-4472-BB6F-66D5793FA2D3}" srcOrd="1" destOrd="0" presId="urn:microsoft.com/office/officeart/2008/layout/HorizontalMultiLevelHierarchy"/>
    <dgm:cxn modelId="{F3F95CFD-18F9-4955-A112-A7C5A49CB944}" type="presOf" srcId="{3CBAE71C-EB04-4E00-8897-28EA187CF431}" destId="{8D2373D0-7BBE-492A-9BF7-59E783553FEF}" srcOrd="0" destOrd="0" presId="urn:microsoft.com/office/officeart/2008/layout/HorizontalMultiLevelHierarchy"/>
    <dgm:cxn modelId="{A3C651A2-8DFD-4DEB-8163-42B3B15D63A7}" type="presParOf" srcId="{75A60C7A-AF1F-4579-9B50-0E4653340E36}" destId="{BDA6E8E3-7EBF-449F-8082-E35FCB4FD18E}" srcOrd="0" destOrd="0" presId="urn:microsoft.com/office/officeart/2008/layout/HorizontalMultiLevelHierarchy"/>
    <dgm:cxn modelId="{5DC5FCDC-8401-4B5B-B62E-AD31473D85F3}" type="presParOf" srcId="{BDA6E8E3-7EBF-449F-8082-E35FCB4FD18E}" destId="{A0B39F00-19F2-4A9C-8941-3D5C911EDB58}" srcOrd="0" destOrd="0" presId="urn:microsoft.com/office/officeart/2008/layout/HorizontalMultiLevelHierarchy"/>
    <dgm:cxn modelId="{6D7B281B-8902-497F-BA67-A94EB5242DA6}" type="presParOf" srcId="{BDA6E8E3-7EBF-449F-8082-E35FCB4FD18E}" destId="{EA7E4512-FCED-4018-806B-4C56A95DAE91}" srcOrd="1" destOrd="0" presId="urn:microsoft.com/office/officeart/2008/layout/HorizontalMultiLevelHierarchy"/>
    <dgm:cxn modelId="{73BBB3EE-0493-42FE-BC03-585ED0894A02}" type="presParOf" srcId="{EA7E4512-FCED-4018-806B-4C56A95DAE91}" destId="{63B506CD-F8D1-4D8D-BF91-03A96CCEE3C0}" srcOrd="0" destOrd="0" presId="urn:microsoft.com/office/officeart/2008/layout/HorizontalMultiLevelHierarchy"/>
    <dgm:cxn modelId="{5258EE6B-A904-4A4D-A203-077F0C96D1BD}" type="presParOf" srcId="{63B506CD-F8D1-4D8D-BF91-03A96CCEE3C0}" destId="{3D06E25B-C264-4BB6-A0CA-12F84BA86B67}" srcOrd="0" destOrd="0" presId="urn:microsoft.com/office/officeart/2008/layout/HorizontalMultiLevelHierarchy"/>
    <dgm:cxn modelId="{9DBB0870-5BA9-4A35-AAE3-F3E6289E5A6C}" type="presParOf" srcId="{EA7E4512-FCED-4018-806B-4C56A95DAE91}" destId="{05ADFFCF-3798-4C41-BFF3-CA63F1646144}" srcOrd="1" destOrd="0" presId="urn:microsoft.com/office/officeart/2008/layout/HorizontalMultiLevelHierarchy"/>
    <dgm:cxn modelId="{0F225F0E-43FC-4B1C-BCE0-464F4B86620D}" type="presParOf" srcId="{05ADFFCF-3798-4C41-BFF3-CA63F1646144}" destId="{22795428-12CA-434E-A879-34C54A4F928A}" srcOrd="0" destOrd="0" presId="urn:microsoft.com/office/officeart/2008/layout/HorizontalMultiLevelHierarchy"/>
    <dgm:cxn modelId="{F2CAF0FE-BAE6-4635-B695-C0F765F5EEA2}" type="presParOf" srcId="{05ADFFCF-3798-4C41-BFF3-CA63F1646144}" destId="{94B19F43-9583-4CBA-AE68-04A7A0F49BA6}" srcOrd="1" destOrd="0" presId="urn:microsoft.com/office/officeart/2008/layout/HorizontalMultiLevelHierarchy"/>
    <dgm:cxn modelId="{01012001-2807-4ED8-AA37-22E9A11DD2D3}" type="presParOf" srcId="{94B19F43-9583-4CBA-AE68-04A7A0F49BA6}" destId="{92395A57-6121-46B2-897B-56815B5DD903}" srcOrd="0" destOrd="0" presId="urn:microsoft.com/office/officeart/2008/layout/HorizontalMultiLevelHierarchy"/>
    <dgm:cxn modelId="{882C74C9-B350-48DB-85E2-E9FAA77185F6}" type="presParOf" srcId="{92395A57-6121-46B2-897B-56815B5DD903}" destId="{45293098-579D-403F-A91A-3CB721CB6D78}" srcOrd="0" destOrd="0" presId="urn:microsoft.com/office/officeart/2008/layout/HorizontalMultiLevelHierarchy"/>
    <dgm:cxn modelId="{AC30BBA0-9841-4280-8EFC-3F16ED5810F2}" type="presParOf" srcId="{94B19F43-9583-4CBA-AE68-04A7A0F49BA6}" destId="{8E220531-EB89-4306-B326-C00EEFD163B8}" srcOrd="1" destOrd="0" presId="urn:microsoft.com/office/officeart/2008/layout/HorizontalMultiLevelHierarchy"/>
    <dgm:cxn modelId="{E25075B3-40F4-4617-A28E-06BCB6B6B736}" type="presParOf" srcId="{8E220531-EB89-4306-B326-C00EEFD163B8}" destId="{463B10B0-4A03-4D81-9405-F7C363F2542F}" srcOrd="0" destOrd="0" presId="urn:microsoft.com/office/officeart/2008/layout/HorizontalMultiLevelHierarchy"/>
    <dgm:cxn modelId="{2C8063DE-4DC3-4A08-AB5B-0A5111315FD1}" type="presParOf" srcId="{8E220531-EB89-4306-B326-C00EEFD163B8}" destId="{DC0F7403-230C-4A35-A838-988CD60C4869}" srcOrd="1" destOrd="0" presId="urn:microsoft.com/office/officeart/2008/layout/HorizontalMultiLevelHierarchy"/>
    <dgm:cxn modelId="{CD93F9FF-1D23-49D8-B3DA-144128D86E9A}" type="presParOf" srcId="{94B19F43-9583-4CBA-AE68-04A7A0F49BA6}" destId="{12FE78A2-3BAA-4997-8B90-CF84300EEB6C}" srcOrd="2" destOrd="0" presId="urn:microsoft.com/office/officeart/2008/layout/HorizontalMultiLevelHierarchy"/>
    <dgm:cxn modelId="{7AF4EA7D-D668-4FF8-89BB-9C8125F9BA20}" type="presParOf" srcId="{12FE78A2-3BAA-4997-8B90-CF84300EEB6C}" destId="{F3FB1271-1423-4D41-B5CF-EC1F3A7F61B3}" srcOrd="0" destOrd="0" presId="urn:microsoft.com/office/officeart/2008/layout/HorizontalMultiLevelHierarchy"/>
    <dgm:cxn modelId="{B6C1F71D-E053-495A-B25D-BB2B557B6771}" type="presParOf" srcId="{94B19F43-9583-4CBA-AE68-04A7A0F49BA6}" destId="{134B86B4-4936-4BE7-A91C-5825ED72451C}" srcOrd="3" destOrd="0" presId="urn:microsoft.com/office/officeart/2008/layout/HorizontalMultiLevelHierarchy"/>
    <dgm:cxn modelId="{90D22A4C-A495-4A27-9A88-D66565316ECE}" type="presParOf" srcId="{134B86B4-4936-4BE7-A91C-5825ED72451C}" destId="{1B4DFEFB-12C6-4ADC-8E90-6DD119A186B5}" srcOrd="0" destOrd="0" presId="urn:microsoft.com/office/officeart/2008/layout/HorizontalMultiLevelHierarchy"/>
    <dgm:cxn modelId="{06B5F817-9C05-42A7-8084-E7A2143DCD50}" type="presParOf" srcId="{134B86B4-4936-4BE7-A91C-5825ED72451C}" destId="{1AFE4BCE-D2BA-45A8-B447-8E3DB6035950}" srcOrd="1" destOrd="0" presId="urn:microsoft.com/office/officeart/2008/layout/HorizontalMultiLevelHierarchy"/>
    <dgm:cxn modelId="{242D3B67-5D45-414F-8C9A-D7BD60DD6A4C}" type="presParOf" srcId="{94B19F43-9583-4CBA-AE68-04A7A0F49BA6}" destId="{72F59EDB-254E-4998-913F-838F76C476C3}" srcOrd="4" destOrd="0" presId="urn:microsoft.com/office/officeart/2008/layout/HorizontalMultiLevelHierarchy"/>
    <dgm:cxn modelId="{2B80876C-98FA-423C-8AEF-4375C42A8A23}" type="presParOf" srcId="{72F59EDB-254E-4998-913F-838F76C476C3}" destId="{168D9DC2-6EDB-4CAE-8A7C-B8F22E9A2A6D}" srcOrd="0" destOrd="0" presId="urn:microsoft.com/office/officeart/2008/layout/HorizontalMultiLevelHierarchy"/>
    <dgm:cxn modelId="{E54B5A5B-81A7-43B2-BFA6-31545859BDFE}" type="presParOf" srcId="{94B19F43-9583-4CBA-AE68-04A7A0F49BA6}" destId="{47C0D16B-F07D-4AFA-8438-7A741DE79442}" srcOrd="5" destOrd="0" presId="urn:microsoft.com/office/officeart/2008/layout/HorizontalMultiLevelHierarchy"/>
    <dgm:cxn modelId="{1FEC2013-8D49-4CD5-93F8-94A92B513B1C}" type="presParOf" srcId="{47C0D16B-F07D-4AFA-8438-7A741DE79442}" destId="{B417D3CD-96A0-4216-81CB-2EFCE6FF7F5B}" srcOrd="0" destOrd="0" presId="urn:microsoft.com/office/officeart/2008/layout/HorizontalMultiLevelHierarchy"/>
    <dgm:cxn modelId="{573EA639-7F96-40F3-88B1-559E9D6B3BA4}" type="presParOf" srcId="{47C0D16B-F07D-4AFA-8438-7A741DE79442}" destId="{5D08334C-E9B3-44CF-BBD7-D92444C6655E}" srcOrd="1" destOrd="0" presId="urn:microsoft.com/office/officeart/2008/layout/HorizontalMultiLevelHierarchy"/>
    <dgm:cxn modelId="{536B284B-46E7-45C2-BA87-554D2A90CAB0}" type="presParOf" srcId="{5D08334C-E9B3-44CF-BBD7-D92444C6655E}" destId="{431ED4E3-AB79-4574-89BC-D584B322B918}" srcOrd="0" destOrd="0" presId="urn:microsoft.com/office/officeart/2008/layout/HorizontalMultiLevelHierarchy"/>
    <dgm:cxn modelId="{528B928C-8406-4646-A62A-A1AA10630E6A}" type="presParOf" srcId="{431ED4E3-AB79-4574-89BC-D584B322B918}" destId="{5F8823F0-701B-4745-A859-42F7CB41A82D}" srcOrd="0" destOrd="0" presId="urn:microsoft.com/office/officeart/2008/layout/HorizontalMultiLevelHierarchy"/>
    <dgm:cxn modelId="{69164D7F-121B-4287-9F5D-3D89AA590E8C}" type="presParOf" srcId="{5D08334C-E9B3-44CF-BBD7-D92444C6655E}" destId="{11068F90-8487-42C9-8378-C5194B013B8A}" srcOrd="1" destOrd="0" presId="urn:microsoft.com/office/officeart/2008/layout/HorizontalMultiLevelHierarchy"/>
    <dgm:cxn modelId="{0D095DCC-76AB-4E6B-BBF2-945A9FEB9480}" type="presParOf" srcId="{11068F90-8487-42C9-8378-C5194B013B8A}" destId="{407B5F28-B363-4E4D-A5E8-22845F76B603}" srcOrd="0" destOrd="0" presId="urn:microsoft.com/office/officeart/2008/layout/HorizontalMultiLevelHierarchy"/>
    <dgm:cxn modelId="{ADEB87DA-AA02-414D-8D09-C8825CB4294B}" type="presParOf" srcId="{11068F90-8487-42C9-8378-C5194B013B8A}" destId="{361BD676-D44B-41AA-AFB4-CF25D97605B6}" srcOrd="1" destOrd="0" presId="urn:microsoft.com/office/officeart/2008/layout/HorizontalMultiLevelHierarchy"/>
    <dgm:cxn modelId="{8CEA540A-D7AC-4F96-9BD2-8346F6461E8D}" type="presParOf" srcId="{5D08334C-E9B3-44CF-BBD7-D92444C6655E}" destId="{8D675494-86A1-495A-A931-0CD3BA4A0C61}" srcOrd="2" destOrd="0" presId="urn:microsoft.com/office/officeart/2008/layout/HorizontalMultiLevelHierarchy"/>
    <dgm:cxn modelId="{29D2A315-112A-4C5F-80C0-A4EBACEFF264}" type="presParOf" srcId="{8D675494-86A1-495A-A931-0CD3BA4A0C61}" destId="{577810C7-1CA1-4CE4-9B3A-0566B6492B65}" srcOrd="0" destOrd="0" presId="urn:microsoft.com/office/officeart/2008/layout/HorizontalMultiLevelHierarchy"/>
    <dgm:cxn modelId="{5452218F-82F2-4345-8F96-E69B63BAA487}" type="presParOf" srcId="{5D08334C-E9B3-44CF-BBD7-D92444C6655E}" destId="{784189EF-FB0C-404B-8D0B-5E68175A06F6}" srcOrd="3" destOrd="0" presId="urn:microsoft.com/office/officeart/2008/layout/HorizontalMultiLevelHierarchy"/>
    <dgm:cxn modelId="{A84D53BD-18F4-4073-9D43-6E1D1B6F4B66}" type="presParOf" srcId="{784189EF-FB0C-404B-8D0B-5E68175A06F6}" destId="{0C85E1E9-3AD2-4B58-9F3E-7A091FFC5A49}" srcOrd="0" destOrd="0" presId="urn:microsoft.com/office/officeart/2008/layout/HorizontalMultiLevelHierarchy"/>
    <dgm:cxn modelId="{64F9E304-3983-48B0-9AF5-CD5C8D2AA16D}" type="presParOf" srcId="{784189EF-FB0C-404B-8D0B-5E68175A06F6}" destId="{D682BB01-D554-416D-A276-3339393D392C}" srcOrd="1" destOrd="0" presId="urn:microsoft.com/office/officeart/2008/layout/HorizontalMultiLevelHierarchy"/>
    <dgm:cxn modelId="{8C184628-0862-4504-80CB-0D47B21EFE44}" type="presParOf" srcId="{5D08334C-E9B3-44CF-BBD7-D92444C6655E}" destId="{EEE58418-BD30-4E7D-BDF7-50E61FA4E353}" srcOrd="4" destOrd="0" presId="urn:microsoft.com/office/officeart/2008/layout/HorizontalMultiLevelHierarchy"/>
    <dgm:cxn modelId="{D745904A-914B-48D9-B50F-DF43ED1C30AB}" type="presParOf" srcId="{EEE58418-BD30-4E7D-BDF7-50E61FA4E353}" destId="{22E912F0-FE39-4E91-984A-40741D81ACF2}" srcOrd="0" destOrd="0" presId="urn:microsoft.com/office/officeart/2008/layout/HorizontalMultiLevelHierarchy"/>
    <dgm:cxn modelId="{C817EBC7-5E19-409F-BAAC-391E74E07211}" type="presParOf" srcId="{5D08334C-E9B3-44CF-BBD7-D92444C6655E}" destId="{A29BF6EC-DD7B-4291-8F5F-5025DD670B07}" srcOrd="5" destOrd="0" presId="urn:microsoft.com/office/officeart/2008/layout/HorizontalMultiLevelHierarchy"/>
    <dgm:cxn modelId="{54DF2BC2-61CC-423F-B53B-0F678F84309C}" type="presParOf" srcId="{A29BF6EC-DD7B-4291-8F5F-5025DD670B07}" destId="{D20A2DBB-EE59-4FC2-8B89-DDBC319E0625}" srcOrd="0" destOrd="0" presId="urn:microsoft.com/office/officeart/2008/layout/HorizontalMultiLevelHierarchy"/>
    <dgm:cxn modelId="{8D2DF417-7CB7-4C64-9081-BE9B383FC28D}" type="presParOf" srcId="{A29BF6EC-DD7B-4291-8F5F-5025DD670B07}" destId="{DF02932E-F72A-4821-B60A-19F99DE77A73}" srcOrd="1" destOrd="0" presId="urn:microsoft.com/office/officeart/2008/layout/HorizontalMultiLevelHierarchy"/>
    <dgm:cxn modelId="{D277FA49-C057-45D7-8BE7-97EC3D6AC21D}" type="presParOf" srcId="{EA7E4512-FCED-4018-806B-4C56A95DAE91}" destId="{722DF6C6-E66C-4119-B497-5916F3E233E2}" srcOrd="2" destOrd="0" presId="urn:microsoft.com/office/officeart/2008/layout/HorizontalMultiLevelHierarchy"/>
    <dgm:cxn modelId="{64B51D6C-8A37-4A7A-8096-80DFFAF0ADAC}" type="presParOf" srcId="{722DF6C6-E66C-4119-B497-5916F3E233E2}" destId="{4A45C457-A1A3-4D3A-A394-11870563D993}" srcOrd="0" destOrd="0" presId="urn:microsoft.com/office/officeart/2008/layout/HorizontalMultiLevelHierarchy"/>
    <dgm:cxn modelId="{4ADF7471-F8B8-479B-8846-E3EEB3105360}" type="presParOf" srcId="{EA7E4512-FCED-4018-806B-4C56A95DAE91}" destId="{61D25C9C-E9D5-466F-B640-775B5C51A5FC}" srcOrd="3" destOrd="0" presId="urn:microsoft.com/office/officeart/2008/layout/HorizontalMultiLevelHierarchy"/>
    <dgm:cxn modelId="{B56CE47F-E029-400D-B264-6D5CC18050E2}" type="presParOf" srcId="{61D25C9C-E9D5-466F-B640-775B5C51A5FC}" destId="{C8E8A4C9-12A2-4B84-BCC3-F13B54BF1473}" srcOrd="0" destOrd="0" presId="urn:microsoft.com/office/officeart/2008/layout/HorizontalMultiLevelHierarchy"/>
    <dgm:cxn modelId="{1FDC8F00-2381-4120-9CAA-3041FEF4A587}" type="presParOf" srcId="{61D25C9C-E9D5-466F-B640-775B5C51A5FC}" destId="{34564BF9-2652-4C51-9B79-960B39B5BCE3}" srcOrd="1" destOrd="0" presId="urn:microsoft.com/office/officeart/2008/layout/HorizontalMultiLevelHierarchy"/>
    <dgm:cxn modelId="{D73BBF6B-5178-4F6F-B776-E8CA1BEE8956}" type="presParOf" srcId="{34564BF9-2652-4C51-9B79-960B39B5BCE3}" destId="{7EDBD5D0-1ECB-4986-A132-B718176C6618}" srcOrd="0" destOrd="0" presId="urn:microsoft.com/office/officeart/2008/layout/HorizontalMultiLevelHierarchy"/>
    <dgm:cxn modelId="{5CB1C67B-2680-4B9A-91B9-C038F614653D}" type="presParOf" srcId="{7EDBD5D0-1ECB-4986-A132-B718176C6618}" destId="{F177A731-21E1-4C22-996C-E3D91D055044}" srcOrd="0" destOrd="0" presId="urn:microsoft.com/office/officeart/2008/layout/HorizontalMultiLevelHierarchy"/>
    <dgm:cxn modelId="{5D474BE7-196F-4236-ADE5-7C300E31CF5F}" type="presParOf" srcId="{34564BF9-2652-4C51-9B79-960B39B5BCE3}" destId="{F6EB6043-01C7-4F36-9173-5E73DDD834A4}" srcOrd="1" destOrd="0" presId="urn:microsoft.com/office/officeart/2008/layout/HorizontalMultiLevelHierarchy"/>
    <dgm:cxn modelId="{63BC0505-4F2E-4B2D-B0A3-991DE2BE34C5}" type="presParOf" srcId="{F6EB6043-01C7-4F36-9173-5E73DDD834A4}" destId="{BCE5DC62-8EE9-4349-A020-8CEB4B919CDB}" srcOrd="0" destOrd="0" presId="urn:microsoft.com/office/officeart/2008/layout/HorizontalMultiLevelHierarchy"/>
    <dgm:cxn modelId="{9C154023-FF93-4A96-A9AC-F0967FE9F6E4}" type="presParOf" srcId="{F6EB6043-01C7-4F36-9173-5E73DDD834A4}" destId="{12B682F2-7B98-4BC5-9907-2C1E7F0056F8}" srcOrd="1" destOrd="0" presId="urn:microsoft.com/office/officeart/2008/layout/HorizontalMultiLevelHierarchy"/>
    <dgm:cxn modelId="{8F44C5A2-5D13-4823-8267-4707CA9AA7DA}" type="presParOf" srcId="{34564BF9-2652-4C51-9B79-960B39B5BCE3}" destId="{B9D629ED-8A0A-4DB6-AEF8-75F8CA7FA9C6}" srcOrd="2" destOrd="0" presId="urn:microsoft.com/office/officeart/2008/layout/HorizontalMultiLevelHierarchy"/>
    <dgm:cxn modelId="{4D692779-F02D-48C1-99B2-86085913C447}" type="presParOf" srcId="{B9D629ED-8A0A-4DB6-AEF8-75F8CA7FA9C6}" destId="{66E028EA-7192-493A-B321-6A6A332712E9}" srcOrd="0" destOrd="0" presId="urn:microsoft.com/office/officeart/2008/layout/HorizontalMultiLevelHierarchy"/>
    <dgm:cxn modelId="{07F416C6-EE44-41EA-99B8-7E333D7F55F7}" type="presParOf" srcId="{34564BF9-2652-4C51-9B79-960B39B5BCE3}" destId="{82E97CE2-D157-41FA-866C-461FA5D86606}" srcOrd="3" destOrd="0" presId="urn:microsoft.com/office/officeart/2008/layout/HorizontalMultiLevelHierarchy"/>
    <dgm:cxn modelId="{55BB8C10-5938-491E-A278-9FB0B25DCDB2}" type="presParOf" srcId="{82E97CE2-D157-41FA-866C-461FA5D86606}" destId="{53184C50-E9C2-43C6-ACEC-D67E687A3DA9}" srcOrd="0" destOrd="0" presId="urn:microsoft.com/office/officeart/2008/layout/HorizontalMultiLevelHierarchy"/>
    <dgm:cxn modelId="{E732D527-3A4C-4B1D-B63B-05791EB2CAA7}" type="presParOf" srcId="{82E97CE2-D157-41FA-866C-461FA5D86606}" destId="{1502B885-AB81-44E0-9C5B-FC052E8E6C57}" srcOrd="1" destOrd="0" presId="urn:microsoft.com/office/officeart/2008/layout/HorizontalMultiLevelHierarchy"/>
    <dgm:cxn modelId="{54531A35-F93D-4359-9A14-CA06BC6AF803}" type="presParOf" srcId="{34564BF9-2652-4C51-9B79-960B39B5BCE3}" destId="{96AB3C76-3D64-475F-BF33-1693BBC80BB2}" srcOrd="4" destOrd="0" presId="urn:microsoft.com/office/officeart/2008/layout/HorizontalMultiLevelHierarchy"/>
    <dgm:cxn modelId="{6DD16ED3-1957-4B5C-A5D4-C77DCD845854}" type="presParOf" srcId="{96AB3C76-3D64-475F-BF33-1693BBC80BB2}" destId="{3F0B92FB-88A5-4209-9476-FF32763DDE59}" srcOrd="0" destOrd="0" presId="urn:microsoft.com/office/officeart/2008/layout/HorizontalMultiLevelHierarchy"/>
    <dgm:cxn modelId="{F7D1B017-E512-4B3E-924F-F5A9364FE1E7}" type="presParOf" srcId="{34564BF9-2652-4C51-9B79-960B39B5BCE3}" destId="{5DA9EB4B-A602-4EE5-9986-6EBDBD9B0C3F}" srcOrd="5" destOrd="0" presId="urn:microsoft.com/office/officeart/2008/layout/HorizontalMultiLevelHierarchy"/>
    <dgm:cxn modelId="{2A9CD532-CE39-4174-B479-9635D1AA7FCD}" type="presParOf" srcId="{5DA9EB4B-A602-4EE5-9986-6EBDBD9B0C3F}" destId="{8D2373D0-7BBE-492A-9BF7-59E783553FEF}" srcOrd="0" destOrd="0" presId="urn:microsoft.com/office/officeart/2008/layout/HorizontalMultiLevelHierarchy"/>
    <dgm:cxn modelId="{C21C6B66-C699-4398-9281-4EE06FD98CC6}" type="presParOf" srcId="{5DA9EB4B-A602-4EE5-9986-6EBDBD9B0C3F}" destId="{703E049A-7DBB-4539-A778-5A769776CB4D}" srcOrd="1" destOrd="0" presId="urn:microsoft.com/office/officeart/2008/layout/HorizontalMultiLevelHierarchy"/>
    <dgm:cxn modelId="{F1393D5E-7F8F-40BB-A1CE-DA9C7B724DAF}" type="presParOf" srcId="{703E049A-7DBB-4539-A778-5A769776CB4D}" destId="{CF1DC631-802D-49C2-87B1-72F0D29CAA41}" srcOrd="0" destOrd="0" presId="urn:microsoft.com/office/officeart/2008/layout/HorizontalMultiLevelHierarchy"/>
    <dgm:cxn modelId="{E5650784-3C96-4F8B-959F-E67EB7A43C20}" type="presParOf" srcId="{CF1DC631-802D-49C2-87B1-72F0D29CAA41}" destId="{F24EDDAD-8103-48D6-8BFC-8F817DF88F70}" srcOrd="0" destOrd="0" presId="urn:microsoft.com/office/officeart/2008/layout/HorizontalMultiLevelHierarchy"/>
    <dgm:cxn modelId="{8E35CAFE-8DCF-4701-AE8C-28D66AA80C81}" type="presParOf" srcId="{703E049A-7DBB-4539-A778-5A769776CB4D}" destId="{ED222963-D2F9-425F-9B15-3BBB1063C3E2}" srcOrd="1" destOrd="0" presId="urn:microsoft.com/office/officeart/2008/layout/HorizontalMultiLevelHierarchy"/>
    <dgm:cxn modelId="{819D1C6C-316C-45FB-8290-A4CCF46820ED}" type="presParOf" srcId="{ED222963-D2F9-425F-9B15-3BBB1063C3E2}" destId="{A2BDB990-16ED-4C75-9453-872B971C3BB8}" srcOrd="0" destOrd="0" presId="urn:microsoft.com/office/officeart/2008/layout/HorizontalMultiLevelHierarchy"/>
    <dgm:cxn modelId="{1558298E-3C6E-4CDC-8D54-269C6BCCA64D}" type="presParOf" srcId="{ED222963-D2F9-425F-9B15-3BBB1063C3E2}" destId="{B55DFE9D-E615-470F-BBDE-AF2CAFC1B8C6}" srcOrd="1" destOrd="0" presId="urn:microsoft.com/office/officeart/2008/layout/HorizontalMultiLevelHierarchy"/>
    <dgm:cxn modelId="{9FE67787-30FC-4828-9018-E2324A2B2660}" type="presParOf" srcId="{703E049A-7DBB-4539-A778-5A769776CB4D}" destId="{EA057DDF-CAE0-4F90-B0C0-7DD930F0BC2D}" srcOrd="2" destOrd="0" presId="urn:microsoft.com/office/officeart/2008/layout/HorizontalMultiLevelHierarchy"/>
    <dgm:cxn modelId="{426E3269-66D2-46F2-9AF5-926EA6BC6F34}" type="presParOf" srcId="{EA057DDF-CAE0-4F90-B0C0-7DD930F0BC2D}" destId="{5C922A93-D153-4071-B3A4-B82E4524960A}" srcOrd="0" destOrd="0" presId="urn:microsoft.com/office/officeart/2008/layout/HorizontalMultiLevelHierarchy"/>
    <dgm:cxn modelId="{CFF6C01A-BFE9-4668-AEF2-E677064807F2}" type="presParOf" srcId="{703E049A-7DBB-4539-A778-5A769776CB4D}" destId="{3CD9671A-66C7-46F4-8380-6DA0CBADCEB2}" srcOrd="3" destOrd="0" presId="urn:microsoft.com/office/officeart/2008/layout/HorizontalMultiLevelHierarchy"/>
    <dgm:cxn modelId="{5B81C2A2-7CE5-49D0-89FB-BE771652929D}" type="presParOf" srcId="{3CD9671A-66C7-46F4-8380-6DA0CBADCEB2}" destId="{C71CF303-DE07-485A-A940-26BF307B5B64}" srcOrd="0" destOrd="0" presId="urn:microsoft.com/office/officeart/2008/layout/HorizontalMultiLevelHierarchy"/>
    <dgm:cxn modelId="{073A2AB5-3AFF-4923-9021-C96D0F5B9E0A}" type="presParOf" srcId="{3CD9671A-66C7-46F4-8380-6DA0CBADCEB2}" destId="{9C7CF116-4782-4D2B-A0BE-06D47A09325C}" srcOrd="1" destOrd="0" presId="urn:microsoft.com/office/officeart/2008/layout/HorizontalMultiLevelHierarchy"/>
    <dgm:cxn modelId="{F9026BFC-680E-4706-995B-483781A64560}" type="presParOf" srcId="{703E049A-7DBB-4539-A778-5A769776CB4D}" destId="{CFAB8584-416C-4BC8-8AF4-F1B87EF7E777}" srcOrd="4" destOrd="0" presId="urn:microsoft.com/office/officeart/2008/layout/HorizontalMultiLevelHierarchy"/>
    <dgm:cxn modelId="{7230CCFA-67F5-4731-945D-BA92EB464961}" type="presParOf" srcId="{CFAB8584-416C-4BC8-8AF4-F1B87EF7E777}" destId="{BD48D48F-8578-4472-BB6F-66D5793FA2D3}" srcOrd="0" destOrd="0" presId="urn:microsoft.com/office/officeart/2008/layout/HorizontalMultiLevelHierarchy"/>
    <dgm:cxn modelId="{A50F20C1-BE0B-4910-A148-F902316FE264}" type="presParOf" srcId="{703E049A-7DBB-4539-A778-5A769776CB4D}" destId="{44DB8CE8-FF6A-40E9-8994-BE8C292AA329}" srcOrd="5" destOrd="0" presId="urn:microsoft.com/office/officeart/2008/layout/HorizontalMultiLevelHierarchy"/>
    <dgm:cxn modelId="{2A903BCA-C65A-4EE2-8077-A4CF0338B0EA}" type="presParOf" srcId="{44DB8CE8-FF6A-40E9-8994-BE8C292AA329}" destId="{F765EF08-1BF0-42E4-AE7F-A4C7555D9468}" srcOrd="0" destOrd="0" presId="urn:microsoft.com/office/officeart/2008/layout/HorizontalMultiLevelHierarchy"/>
    <dgm:cxn modelId="{81119B60-3257-4F03-BD63-79C7FE779EA3}" type="presParOf" srcId="{44DB8CE8-FF6A-40E9-8994-BE8C292AA329}" destId="{F3CEE9CA-D203-4CFA-973E-E1D54FB813C2}" srcOrd="1" destOrd="0" presId="urn:microsoft.com/office/officeart/2008/layout/HorizontalMultiLevelHierarchy"/>
    <dgm:cxn modelId="{802DC0D2-2E30-412E-B741-CC7F92A270BE}" type="presParOf" srcId="{EA7E4512-FCED-4018-806B-4C56A95DAE91}" destId="{7DA56236-071F-4056-812F-CF34CDFBEAF0}" srcOrd="4" destOrd="0" presId="urn:microsoft.com/office/officeart/2008/layout/HorizontalMultiLevelHierarchy"/>
    <dgm:cxn modelId="{DCC72427-CD4A-40F8-B442-BA75E81A7CC1}" type="presParOf" srcId="{7DA56236-071F-4056-812F-CF34CDFBEAF0}" destId="{593E047F-BD25-4E2D-9991-644723388B9A}" srcOrd="0" destOrd="0" presId="urn:microsoft.com/office/officeart/2008/layout/HorizontalMultiLevelHierarchy"/>
    <dgm:cxn modelId="{D099093E-8C70-4A05-9DB8-3CC090D8249D}" type="presParOf" srcId="{EA7E4512-FCED-4018-806B-4C56A95DAE91}" destId="{61B1DB20-9C7F-450F-A55B-4B18541D7577}" srcOrd="5" destOrd="0" presId="urn:microsoft.com/office/officeart/2008/layout/HorizontalMultiLevelHierarchy"/>
    <dgm:cxn modelId="{A07577E6-4D2E-42C6-94C8-239B1BE325A9}" type="presParOf" srcId="{61B1DB20-9C7F-450F-A55B-4B18541D7577}" destId="{9E047B99-BD01-4A0A-B1D4-74DC2FE44E43}" srcOrd="0" destOrd="0" presId="urn:microsoft.com/office/officeart/2008/layout/HorizontalMultiLevelHierarchy"/>
    <dgm:cxn modelId="{2D078A2C-C9FF-4F98-A3FB-2222D9BF838F}" type="presParOf" srcId="{61B1DB20-9C7F-450F-A55B-4B18541D7577}" destId="{90C905AF-DF4C-4D3E-B983-0CDA55236C00}" srcOrd="1" destOrd="0" presId="urn:microsoft.com/office/officeart/2008/layout/HorizontalMultiLevelHierarchy"/>
    <dgm:cxn modelId="{30819AAE-8AB4-4D48-BDF6-67EF3E1F7B21}" type="presParOf" srcId="{EA7E4512-FCED-4018-806B-4C56A95DAE91}" destId="{7E3E00D3-B904-4C4F-821C-858A5E54D2CF}" srcOrd="6" destOrd="0" presId="urn:microsoft.com/office/officeart/2008/layout/HorizontalMultiLevelHierarchy"/>
    <dgm:cxn modelId="{2C2294C3-9107-4407-81DC-DC5F02FAC4C6}" type="presParOf" srcId="{7E3E00D3-B904-4C4F-821C-858A5E54D2CF}" destId="{BDE188AA-22A1-413B-8F6A-B19002BA2CC8}" srcOrd="0" destOrd="0" presId="urn:microsoft.com/office/officeart/2008/layout/HorizontalMultiLevelHierarchy"/>
    <dgm:cxn modelId="{3610E761-EACD-43B5-A94E-442EEBD1AE1C}" type="presParOf" srcId="{EA7E4512-FCED-4018-806B-4C56A95DAE91}" destId="{018C5D63-F551-4D98-B0CD-CA484CBB034C}" srcOrd="7" destOrd="0" presId="urn:microsoft.com/office/officeart/2008/layout/HorizontalMultiLevelHierarchy"/>
    <dgm:cxn modelId="{3B4CD845-E30E-4F76-8437-4FEFCA3C4EA5}" type="presParOf" srcId="{018C5D63-F551-4D98-B0CD-CA484CBB034C}" destId="{22A254E6-0127-42CD-B866-62E5583A4A5A}" srcOrd="0" destOrd="0" presId="urn:microsoft.com/office/officeart/2008/layout/HorizontalMultiLevelHierarchy"/>
    <dgm:cxn modelId="{B9BC7147-1E54-464F-A700-16423095BB0B}" type="presParOf" srcId="{018C5D63-F551-4D98-B0CD-CA484CBB034C}" destId="{8BF2822A-B28A-4A7A-847F-320A71A0F704}" srcOrd="1" destOrd="0" presId="urn:microsoft.com/office/officeart/2008/layout/HorizontalMultiLevelHierarchy"/>
    <dgm:cxn modelId="{180AF56D-D8DA-4CF9-BD25-CAE29E4E9E26}" type="presParOf" srcId="{EA7E4512-FCED-4018-806B-4C56A95DAE91}" destId="{067ADFCB-D558-4F89-87AA-C83AA49AAEB8}" srcOrd="8" destOrd="0" presId="urn:microsoft.com/office/officeart/2008/layout/HorizontalMultiLevelHierarchy"/>
    <dgm:cxn modelId="{241EA344-8E72-49B5-934E-CCC41B778183}" type="presParOf" srcId="{067ADFCB-D558-4F89-87AA-C83AA49AAEB8}" destId="{7EDC7A75-6B87-4ACF-AD56-C16CF11FB19C}" srcOrd="0" destOrd="0" presId="urn:microsoft.com/office/officeart/2008/layout/HorizontalMultiLevelHierarchy"/>
    <dgm:cxn modelId="{5CB5A1E5-3033-4017-8E8E-B05C0D131087}" type="presParOf" srcId="{EA7E4512-FCED-4018-806B-4C56A95DAE91}" destId="{5BF9CD1B-6349-4EA6-AE0F-7B407054DFC1}" srcOrd="9" destOrd="0" presId="urn:microsoft.com/office/officeart/2008/layout/HorizontalMultiLevelHierarchy"/>
    <dgm:cxn modelId="{97E100D5-9833-4FE2-900F-9888A4416F41}" type="presParOf" srcId="{5BF9CD1B-6349-4EA6-AE0F-7B407054DFC1}" destId="{0E556C34-2107-484E-A61B-401A47286B46}" srcOrd="0" destOrd="0" presId="urn:microsoft.com/office/officeart/2008/layout/HorizontalMultiLevelHierarchy"/>
    <dgm:cxn modelId="{ED57C47C-E6B3-45C7-9069-BA2ECD93EC32}" type="presParOf" srcId="{5BF9CD1B-6349-4EA6-AE0F-7B407054DFC1}" destId="{F842E2BC-7B6B-453E-8435-4D891609BC1A}" srcOrd="1" destOrd="0" presId="urn:microsoft.com/office/officeart/2008/layout/HorizontalMultiLevelHierarchy"/>
    <dgm:cxn modelId="{57CE3A83-051A-4D83-B248-A724EA532C1D}" type="presParOf" srcId="{F842E2BC-7B6B-453E-8435-4D891609BC1A}" destId="{4446EF9F-4478-4441-BEE1-C44669914050}" srcOrd="0" destOrd="0" presId="urn:microsoft.com/office/officeart/2008/layout/HorizontalMultiLevelHierarchy"/>
    <dgm:cxn modelId="{38C3175B-E994-407C-BBC3-8C4FB6852472}" type="presParOf" srcId="{4446EF9F-4478-4441-BEE1-C44669914050}" destId="{B72CE47D-96CC-46D3-94AD-1333687F26A8}" srcOrd="0" destOrd="0" presId="urn:microsoft.com/office/officeart/2008/layout/HorizontalMultiLevelHierarchy"/>
    <dgm:cxn modelId="{D9850148-AB55-4B8B-B75A-E378267549E2}" type="presParOf" srcId="{F842E2BC-7B6B-453E-8435-4D891609BC1A}" destId="{B55055F9-27E4-4D5B-AD76-9DA588640524}" srcOrd="1" destOrd="0" presId="urn:microsoft.com/office/officeart/2008/layout/HorizontalMultiLevelHierarchy"/>
    <dgm:cxn modelId="{31D230D8-EA58-4D5E-9627-853B65D38FA1}" type="presParOf" srcId="{B55055F9-27E4-4D5B-AD76-9DA588640524}" destId="{2F61309E-6E2D-455B-9FD0-C09F8FA07E8C}" srcOrd="0" destOrd="0" presId="urn:microsoft.com/office/officeart/2008/layout/HorizontalMultiLevelHierarchy"/>
    <dgm:cxn modelId="{2E98F7B9-A35A-419A-9B13-929958EFB44B}" type="presParOf" srcId="{B55055F9-27E4-4D5B-AD76-9DA588640524}" destId="{A7761CCF-87C2-4B02-BF93-75CBBD2F13AF}" srcOrd="1" destOrd="0" presId="urn:microsoft.com/office/officeart/2008/layout/HorizontalMultiLevelHierarchy"/>
    <dgm:cxn modelId="{3F731A89-2380-418E-ABF0-16FA2358AA57}" type="presParOf" srcId="{F842E2BC-7B6B-453E-8435-4D891609BC1A}" destId="{6AFE1DD8-673E-4366-ABB3-9B97B473753B}" srcOrd="2" destOrd="0" presId="urn:microsoft.com/office/officeart/2008/layout/HorizontalMultiLevelHierarchy"/>
    <dgm:cxn modelId="{6E3933CE-5890-4F65-B29C-5B9A937236A3}" type="presParOf" srcId="{6AFE1DD8-673E-4366-ABB3-9B97B473753B}" destId="{843C021D-0D20-466B-B745-CA2555F8CD21}" srcOrd="0" destOrd="0" presId="urn:microsoft.com/office/officeart/2008/layout/HorizontalMultiLevelHierarchy"/>
    <dgm:cxn modelId="{CB60E3EF-D4D4-4A93-92C0-5A32AC7C922F}" type="presParOf" srcId="{F842E2BC-7B6B-453E-8435-4D891609BC1A}" destId="{F9CDE942-4201-4644-A0A5-4DE702CA4439}" srcOrd="3" destOrd="0" presId="urn:microsoft.com/office/officeart/2008/layout/HorizontalMultiLevelHierarchy"/>
    <dgm:cxn modelId="{1E37C183-E740-4640-957F-2959166C198A}" type="presParOf" srcId="{F9CDE942-4201-4644-A0A5-4DE702CA4439}" destId="{7D6CA443-DF9C-4BF9-A502-170F379959C7}" srcOrd="0" destOrd="0" presId="urn:microsoft.com/office/officeart/2008/layout/HorizontalMultiLevelHierarchy"/>
    <dgm:cxn modelId="{BA73D87A-1207-4BBE-AA7B-7F9BEF8246DB}" type="presParOf" srcId="{F9CDE942-4201-4644-A0A5-4DE702CA4439}" destId="{39E716A2-13D2-4261-AF07-E7E31E8197B9}" srcOrd="1" destOrd="0" presId="urn:microsoft.com/office/officeart/2008/layout/HorizontalMultiLevelHierarchy"/>
    <dgm:cxn modelId="{3783EAB1-EFBC-4FB0-A5CA-0A43143A7BD0}" type="presParOf" srcId="{F842E2BC-7B6B-453E-8435-4D891609BC1A}" destId="{2CDAD116-1805-4F3C-94F7-83EECFEF4172}" srcOrd="4" destOrd="0" presId="urn:microsoft.com/office/officeart/2008/layout/HorizontalMultiLevelHierarchy"/>
    <dgm:cxn modelId="{3814AD41-741F-4448-AD92-0DEC97BD9B9C}" type="presParOf" srcId="{2CDAD116-1805-4F3C-94F7-83EECFEF4172}" destId="{5627C587-0C26-4A14-8056-0F937F89C607}" srcOrd="0" destOrd="0" presId="urn:microsoft.com/office/officeart/2008/layout/HorizontalMultiLevelHierarchy"/>
    <dgm:cxn modelId="{A539A478-B944-47B2-A4E4-1251702109D6}" type="presParOf" srcId="{F842E2BC-7B6B-453E-8435-4D891609BC1A}" destId="{E5A82273-F73B-4BB1-9447-D28EDE112773}" srcOrd="5" destOrd="0" presId="urn:microsoft.com/office/officeart/2008/layout/HorizontalMultiLevelHierarchy"/>
    <dgm:cxn modelId="{CE101AA8-1D60-4EF3-BEB9-50EACC141B68}" type="presParOf" srcId="{E5A82273-F73B-4BB1-9447-D28EDE112773}" destId="{E45203AA-83A1-4791-BB36-34C2FF313489}" srcOrd="0" destOrd="0" presId="urn:microsoft.com/office/officeart/2008/layout/HorizontalMultiLevelHierarchy"/>
    <dgm:cxn modelId="{C7C3D754-E7D1-4494-978A-0F7552E4E185}" type="presParOf" srcId="{E5A82273-F73B-4BB1-9447-D28EDE112773}" destId="{D5789732-12FF-4458-AFC1-C3E19E617D01}" srcOrd="1" destOrd="0" presId="urn:microsoft.com/office/officeart/2008/layout/HorizontalMultiLevelHierarchy"/>
    <dgm:cxn modelId="{314CC0B7-60E8-4529-B319-C95EDCDF7831}" type="presParOf" srcId="{F842E2BC-7B6B-453E-8435-4D891609BC1A}" destId="{60C64DE8-5591-4501-8D1C-D1935CB94155}" srcOrd="6" destOrd="0" presId="urn:microsoft.com/office/officeart/2008/layout/HorizontalMultiLevelHierarchy"/>
    <dgm:cxn modelId="{A9A70190-CE4C-446C-9D89-6B0926BC7804}" type="presParOf" srcId="{60C64DE8-5591-4501-8D1C-D1935CB94155}" destId="{87892CC8-5E30-4EE3-A0D3-972D32F1EF51}" srcOrd="0" destOrd="0" presId="urn:microsoft.com/office/officeart/2008/layout/HorizontalMultiLevelHierarchy"/>
    <dgm:cxn modelId="{9060DCD4-66CB-412D-A1F8-F7B71EF2662F}" type="presParOf" srcId="{F842E2BC-7B6B-453E-8435-4D891609BC1A}" destId="{23ED4D3D-6569-4BC4-A619-BA131F3BD65C}" srcOrd="7" destOrd="0" presId="urn:microsoft.com/office/officeart/2008/layout/HorizontalMultiLevelHierarchy"/>
    <dgm:cxn modelId="{43EDEA7A-4436-44EE-894B-ABCBB816EF80}" type="presParOf" srcId="{23ED4D3D-6569-4BC4-A619-BA131F3BD65C}" destId="{89A24382-6973-4FC4-AC61-757611FE6AEF}" srcOrd="0" destOrd="0" presId="urn:microsoft.com/office/officeart/2008/layout/HorizontalMultiLevelHierarchy"/>
    <dgm:cxn modelId="{7E4E6D85-ED9B-49BF-ACA5-B3300DB9B8B8}" type="presParOf" srcId="{23ED4D3D-6569-4BC4-A619-BA131F3BD65C}" destId="{39BEB719-88C7-4EA5-B763-DBE87412FD34}" srcOrd="1" destOrd="0" presId="urn:microsoft.com/office/officeart/2008/layout/HorizontalMultiLevelHierarchy"/>
    <dgm:cxn modelId="{96D4D49F-BCBC-422D-9325-68AB922193A1}" type="presParOf" srcId="{EA7E4512-FCED-4018-806B-4C56A95DAE91}" destId="{6CBBB7E4-757D-48D3-B9AF-E95A103942E2}" srcOrd="10" destOrd="0" presId="urn:microsoft.com/office/officeart/2008/layout/HorizontalMultiLevelHierarchy"/>
    <dgm:cxn modelId="{314DB577-4EA5-44D8-A700-B87CD61CB2E5}" type="presParOf" srcId="{6CBBB7E4-757D-48D3-B9AF-E95A103942E2}" destId="{8BBADF4F-6A34-473C-892E-3B7FA706114C}" srcOrd="0" destOrd="0" presId="urn:microsoft.com/office/officeart/2008/layout/HorizontalMultiLevelHierarchy"/>
    <dgm:cxn modelId="{1915F5A4-59FB-410E-8790-3DC72C6D1BA7}" type="presParOf" srcId="{EA7E4512-FCED-4018-806B-4C56A95DAE91}" destId="{F6D168CA-4CA8-4ADA-983D-F9D34D307294}" srcOrd="11" destOrd="0" presId="urn:microsoft.com/office/officeart/2008/layout/HorizontalMultiLevelHierarchy"/>
    <dgm:cxn modelId="{5EF69752-7466-463D-A515-7354C05F1979}" type="presParOf" srcId="{F6D168CA-4CA8-4ADA-983D-F9D34D307294}" destId="{34BCED7A-3B84-4213-971F-D3567CF166FB}" srcOrd="0" destOrd="0" presId="urn:microsoft.com/office/officeart/2008/layout/HorizontalMultiLevelHierarchy"/>
    <dgm:cxn modelId="{71CF507C-D39A-477C-A760-5B24367E597F}" type="presParOf" srcId="{F6D168CA-4CA8-4ADA-983D-F9D34D307294}" destId="{84E9801A-17F2-40ED-9559-5838B550D7DF}" srcOrd="1" destOrd="0" presId="urn:microsoft.com/office/officeart/2008/layout/HorizontalMultiLevelHierarchy"/>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4A5D95A7-0D8B-4F8E-9B99-623AFAF820A6}" type="doc">
      <dgm:prSet loTypeId="urn:microsoft.com/office/officeart/2008/layout/HorizontalMultiLevelHierarchy" loCatId="hierarchy" qsTypeId="urn:microsoft.com/office/officeart/2005/8/quickstyle/simple1" qsCatId="simple" csTypeId="urn:microsoft.com/office/officeart/2005/8/colors/accent1_2" csCatId="accent1" phldr="1"/>
      <dgm:spPr/>
      <dgm:t>
        <a:bodyPr/>
        <a:lstStyle/>
        <a:p>
          <a:endParaRPr lang="en-US"/>
        </a:p>
      </dgm:t>
    </dgm:pt>
    <dgm:pt modelId="{F5BCCEA2-38A9-450A-89D1-F37C32B96BC8}">
      <dgm:prSet custT="1"/>
      <dgm:spPr/>
      <dgm:t>
        <a:bodyPr/>
        <a:lstStyle/>
        <a:p>
          <a:r>
            <a:rPr lang="en-US" altLang="zh-CN" sz="1800" dirty="0"/>
            <a:t>Four</a:t>
          </a:r>
          <a:r>
            <a:rPr lang="en-US" sz="1800" dirty="0"/>
            <a:t> </a:t>
          </a:r>
          <a:r>
            <a:rPr lang="en-US" altLang="zh-CN" sz="1800" dirty="0"/>
            <a:t>c</a:t>
          </a:r>
          <a:r>
            <a:rPr lang="en-US" sz="1800" dirty="0"/>
            <a:t>ategories</a:t>
          </a:r>
        </a:p>
      </dgm:t>
    </dgm:pt>
    <dgm:pt modelId="{E4358C7A-F799-4819-8A9E-0FF2D497D46D}" type="parTrans" cxnId="{361CB684-6325-409D-A4B5-F1409F9407E1}">
      <dgm:prSet/>
      <dgm:spPr/>
      <dgm:t>
        <a:bodyPr/>
        <a:lstStyle/>
        <a:p>
          <a:endParaRPr lang="en-US"/>
        </a:p>
      </dgm:t>
    </dgm:pt>
    <dgm:pt modelId="{1C8E5F4D-5C4B-41E5-82E4-4621C471116A}" type="sibTrans" cxnId="{361CB684-6325-409D-A4B5-F1409F9407E1}">
      <dgm:prSet/>
      <dgm:spPr/>
      <dgm:t>
        <a:bodyPr/>
        <a:lstStyle/>
        <a:p>
          <a:endParaRPr lang="en-US"/>
        </a:p>
      </dgm:t>
    </dgm:pt>
    <dgm:pt modelId="{F5F53591-BB06-4717-BE22-AE286561E204}">
      <dgm:prSet custT="1"/>
      <dgm:spPr/>
      <dgm:t>
        <a:bodyPr/>
        <a:lstStyle/>
        <a:p>
          <a:r>
            <a:rPr lang="en-US" sz="1800" dirty="0"/>
            <a:t>Training.m</a:t>
          </a:r>
        </a:p>
      </dgm:t>
    </dgm:pt>
    <dgm:pt modelId="{0FCCE645-1185-4006-9E24-9469CE075B42}" type="parTrans" cxnId="{DD3485D0-90B6-425E-BE44-7728F76AFE36}">
      <dgm:prSet/>
      <dgm:spPr/>
      <dgm:t>
        <a:bodyPr/>
        <a:lstStyle/>
        <a:p>
          <a:endParaRPr lang="en-US" dirty="0"/>
        </a:p>
      </dgm:t>
    </dgm:pt>
    <dgm:pt modelId="{1D32CB5F-1E95-4722-87FA-6EB1C8A7D5DF}" type="sibTrans" cxnId="{DD3485D0-90B6-425E-BE44-7728F76AFE36}">
      <dgm:prSet/>
      <dgm:spPr/>
      <dgm:t>
        <a:bodyPr/>
        <a:lstStyle/>
        <a:p>
          <a:endParaRPr lang="en-US"/>
        </a:p>
      </dgm:t>
    </dgm:pt>
    <dgm:pt modelId="{4D2E4FA3-62FB-41E4-9234-FBFD6AC966F5}">
      <dgm:prSet custT="1"/>
      <dgm:spPr/>
      <dgm:t>
        <a:bodyPr/>
        <a:lstStyle/>
        <a:p>
          <a:r>
            <a:rPr lang="en-US" sz="1800" dirty="0"/>
            <a:t>Evaluation.m</a:t>
          </a:r>
        </a:p>
      </dgm:t>
    </dgm:pt>
    <dgm:pt modelId="{463E589F-3F2A-40D3-98F0-CDBF61D4CBDC}" type="parTrans" cxnId="{24919410-4B8F-45DB-ACFB-B13B588D1832}">
      <dgm:prSet/>
      <dgm:spPr/>
      <dgm:t>
        <a:bodyPr/>
        <a:lstStyle/>
        <a:p>
          <a:endParaRPr lang="en-US" dirty="0"/>
        </a:p>
      </dgm:t>
    </dgm:pt>
    <dgm:pt modelId="{E411BF2D-7732-4738-A660-92265B42FFB1}" type="sibTrans" cxnId="{24919410-4B8F-45DB-ACFB-B13B588D1832}">
      <dgm:prSet/>
      <dgm:spPr/>
      <dgm:t>
        <a:bodyPr/>
        <a:lstStyle/>
        <a:p>
          <a:endParaRPr lang="en-US"/>
        </a:p>
      </dgm:t>
    </dgm:pt>
    <dgm:pt modelId="{CB774DA6-1CE9-4EA4-9F24-87B183294B1B}" type="pres">
      <dgm:prSet presAssocID="{4A5D95A7-0D8B-4F8E-9B99-623AFAF820A6}" presName="Name0" presStyleCnt="0">
        <dgm:presLayoutVars>
          <dgm:chPref val="1"/>
          <dgm:dir/>
          <dgm:animOne val="branch"/>
          <dgm:animLvl val="lvl"/>
          <dgm:resizeHandles val="exact"/>
        </dgm:presLayoutVars>
      </dgm:prSet>
      <dgm:spPr/>
    </dgm:pt>
    <dgm:pt modelId="{84E8A389-8D1B-4A9A-AA07-4855B7E10D7F}" type="pres">
      <dgm:prSet presAssocID="{F5BCCEA2-38A9-450A-89D1-F37C32B96BC8}" presName="root1" presStyleCnt="0"/>
      <dgm:spPr/>
    </dgm:pt>
    <dgm:pt modelId="{4329D90A-92FC-4944-986F-A193472C2889}" type="pres">
      <dgm:prSet presAssocID="{F5BCCEA2-38A9-450A-89D1-F37C32B96BC8}" presName="LevelOneTextNode" presStyleLbl="node0" presStyleIdx="0" presStyleCnt="1" custAng="5400000" custScaleX="81179" custScaleY="62290">
        <dgm:presLayoutVars>
          <dgm:chPref val="3"/>
        </dgm:presLayoutVars>
      </dgm:prSet>
      <dgm:spPr/>
    </dgm:pt>
    <dgm:pt modelId="{82AD2B97-BB98-496B-B996-2B164C007A05}" type="pres">
      <dgm:prSet presAssocID="{F5BCCEA2-38A9-450A-89D1-F37C32B96BC8}" presName="level2hierChild" presStyleCnt="0"/>
      <dgm:spPr/>
    </dgm:pt>
    <dgm:pt modelId="{B01FAC9F-C2C3-461A-98B1-4D851F3D9722}" type="pres">
      <dgm:prSet presAssocID="{0FCCE645-1185-4006-9E24-9469CE075B42}" presName="conn2-1" presStyleLbl="parChTrans1D2" presStyleIdx="0" presStyleCnt="2"/>
      <dgm:spPr/>
    </dgm:pt>
    <dgm:pt modelId="{5EB4EDCF-2895-464E-B837-F3B0BB8503F3}" type="pres">
      <dgm:prSet presAssocID="{0FCCE645-1185-4006-9E24-9469CE075B42}" presName="connTx" presStyleLbl="parChTrans1D2" presStyleIdx="0" presStyleCnt="2"/>
      <dgm:spPr/>
    </dgm:pt>
    <dgm:pt modelId="{BB992B03-B5F8-4678-9DFE-13A25073E18C}" type="pres">
      <dgm:prSet presAssocID="{F5F53591-BB06-4717-BE22-AE286561E204}" presName="root2" presStyleCnt="0"/>
      <dgm:spPr/>
    </dgm:pt>
    <dgm:pt modelId="{77C1CF42-5DD8-4A1A-B94C-B68B059EDFAE}" type="pres">
      <dgm:prSet presAssocID="{F5F53591-BB06-4717-BE22-AE286561E204}" presName="LevelTwoTextNode" presStyleLbl="node2" presStyleIdx="0" presStyleCnt="2" custLinFactNeighborX="64863" custLinFactNeighborY="-6793">
        <dgm:presLayoutVars>
          <dgm:chPref val="3"/>
        </dgm:presLayoutVars>
      </dgm:prSet>
      <dgm:spPr/>
    </dgm:pt>
    <dgm:pt modelId="{3962438F-EAE9-49FD-94E7-550DF0768DAA}" type="pres">
      <dgm:prSet presAssocID="{F5F53591-BB06-4717-BE22-AE286561E204}" presName="level3hierChild" presStyleCnt="0"/>
      <dgm:spPr/>
    </dgm:pt>
    <dgm:pt modelId="{2550064E-9F52-46B7-A812-77173223983C}" type="pres">
      <dgm:prSet presAssocID="{463E589F-3F2A-40D3-98F0-CDBF61D4CBDC}" presName="conn2-1" presStyleLbl="parChTrans1D2" presStyleIdx="1" presStyleCnt="2"/>
      <dgm:spPr/>
    </dgm:pt>
    <dgm:pt modelId="{4CD73090-3F82-4132-930A-30AC53B9EC3E}" type="pres">
      <dgm:prSet presAssocID="{463E589F-3F2A-40D3-98F0-CDBF61D4CBDC}" presName="connTx" presStyleLbl="parChTrans1D2" presStyleIdx="1" presStyleCnt="2"/>
      <dgm:spPr/>
    </dgm:pt>
    <dgm:pt modelId="{AFD00D64-15EC-405E-92C3-46627A5004DC}" type="pres">
      <dgm:prSet presAssocID="{4D2E4FA3-62FB-41E4-9234-FBFD6AC966F5}" presName="root2" presStyleCnt="0"/>
      <dgm:spPr/>
    </dgm:pt>
    <dgm:pt modelId="{9D955BD2-263A-4353-A06B-612646CE74B7}" type="pres">
      <dgm:prSet presAssocID="{4D2E4FA3-62FB-41E4-9234-FBFD6AC966F5}" presName="LevelTwoTextNode" presStyleLbl="node2" presStyleIdx="1" presStyleCnt="2" custLinFactNeighborX="64863" custLinFactNeighborY="-6793">
        <dgm:presLayoutVars>
          <dgm:chPref val="3"/>
        </dgm:presLayoutVars>
      </dgm:prSet>
      <dgm:spPr/>
    </dgm:pt>
    <dgm:pt modelId="{5D4FDF94-582B-4116-9F4D-D66D3C330A88}" type="pres">
      <dgm:prSet presAssocID="{4D2E4FA3-62FB-41E4-9234-FBFD6AC966F5}" presName="level3hierChild" presStyleCnt="0"/>
      <dgm:spPr/>
    </dgm:pt>
  </dgm:ptLst>
  <dgm:cxnLst>
    <dgm:cxn modelId="{24919410-4B8F-45DB-ACFB-B13B588D1832}" srcId="{F5BCCEA2-38A9-450A-89D1-F37C32B96BC8}" destId="{4D2E4FA3-62FB-41E4-9234-FBFD6AC966F5}" srcOrd="1" destOrd="0" parTransId="{463E589F-3F2A-40D3-98F0-CDBF61D4CBDC}" sibTransId="{E411BF2D-7732-4738-A660-92265B42FFB1}"/>
    <dgm:cxn modelId="{D3FD1F27-B02E-4D82-9FFA-F11DB5B45613}" type="presOf" srcId="{4D2E4FA3-62FB-41E4-9234-FBFD6AC966F5}" destId="{9D955BD2-263A-4353-A06B-612646CE74B7}" srcOrd="0" destOrd="0" presId="urn:microsoft.com/office/officeart/2008/layout/HorizontalMultiLevelHierarchy"/>
    <dgm:cxn modelId="{561AA05B-92AC-47DB-B59E-B0D6503EC10A}" type="presOf" srcId="{4A5D95A7-0D8B-4F8E-9B99-623AFAF820A6}" destId="{CB774DA6-1CE9-4EA4-9F24-87B183294B1B}" srcOrd="0" destOrd="0" presId="urn:microsoft.com/office/officeart/2008/layout/HorizontalMultiLevelHierarchy"/>
    <dgm:cxn modelId="{8676306D-ED5A-4A08-BC76-AFC8ED5B40F2}" type="presOf" srcId="{463E589F-3F2A-40D3-98F0-CDBF61D4CBDC}" destId="{4CD73090-3F82-4132-930A-30AC53B9EC3E}" srcOrd="1" destOrd="0" presId="urn:microsoft.com/office/officeart/2008/layout/HorizontalMultiLevelHierarchy"/>
    <dgm:cxn modelId="{20C9BB7F-45C1-47B2-BBB1-954A7F95AD6F}" type="presOf" srcId="{0FCCE645-1185-4006-9E24-9469CE075B42}" destId="{5EB4EDCF-2895-464E-B837-F3B0BB8503F3}" srcOrd="1" destOrd="0" presId="urn:microsoft.com/office/officeart/2008/layout/HorizontalMultiLevelHierarchy"/>
    <dgm:cxn modelId="{361CB684-6325-409D-A4B5-F1409F9407E1}" srcId="{4A5D95A7-0D8B-4F8E-9B99-623AFAF820A6}" destId="{F5BCCEA2-38A9-450A-89D1-F37C32B96BC8}" srcOrd="0" destOrd="0" parTransId="{E4358C7A-F799-4819-8A9E-0FF2D497D46D}" sibTransId="{1C8E5F4D-5C4B-41E5-82E4-4621C471116A}"/>
    <dgm:cxn modelId="{859BBA87-BABE-4197-A31A-034AB0D3D739}" type="presOf" srcId="{0FCCE645-1185-4006-9E24-9469CE075B42}" destId="{B01FAC9F-C2C3-461A-98B1-4D851F3D9722}" srcOrd="0" destOrd="0" presId="urn:microsoft.com/office/officeart/2008/layout/HorizontalMultiLevelHierarchy"/>
    <dgm:cxn modelId="{DD3485D0-90B6-425E-BE44-7728F76AFE36}" srcId="{F5BCCEA2-38A9-450A-89D1-F37C32B96BC8}" destId="{F5F53591-BB06-4717-BE22-AE286561E204}" srcOrd="0" destOrd="0" parTransId="{0FCCE645-1185-4006-9E24-9469CE075B42}" sibTransId="{1D32CB5F-1E95-4722-87FA-6EB1C8A7D5DF}"/>
    <dgm:cxn modelId="{CC92B9EE-8B01-4C92-AF59-6C16BC51ECEE}" type="presOf" srcId="{F5F53591-BB06-4717-BE22-AE286561E204}" destId="{77C1CF42-5DD8-4A1A-B94C-B68B059EDFAE}" srcOrd="0" destOrd="0" presId="urn:microsoft.com/office/officeart/2008/layout/HorizontalMultiLevelHierarchy"/>
    <dgm:cxn modelId="{56D49FEF-5802-489B-B2B0-DBDFF53C38C4}" type="presOf" srcId="{F5BCCEA2-38A9-450A-89D1-F37C32B96BC8}" destId="{4329D90A-92FC-4944-986F-A193472C2889}" srcOrd="0" destOrd="0" presId="urn:microsoft.com/office/officeart/2008/layout/HorizontalMultiLevelHierarchy"/>
    <dgm:cxn modelId="{052DF5FB-9990-4733-8633-F61E5B174A99}" type="presOf" srcId="{463E589F-3F2A-40D3-98F0-CDBF61D4CBDC}" destId="{2550064E-9F52-46B7-A812-77173223983C}" srcOrd="0" destOrd="0" presId="urn:microsoft.com/office/officeart/2008/layout/HorizontalMultiLevelHierarchy"/>
    <dgm:cxn modelId="{91408268-9D42-4ACD-A494-5B16C6B85FD9}" type="presParOf" srcId="{CB774DA6-1CE9-4EA4-9F24-87B183294B1B}" destId="{84E8A389-8D1B-4A9A-AA07-4855B7E10D7F}" srcOrd="0" destOrd="0" presId="urn:microsoft.com/office/officeart/2008/layout/HorizontalMultiLevelHierarchy"/>
    <dgm:cxn modelId="{10A958B7-176D-4DFA-B2C3-337A403C2EF0}" type="presParOf" srcId="{84E8A389-8D1B-4A9A-AA07-4855B7E10D7F}" destId="{4329D90A-92FC-4944-986F-A193472C2889}" srcOrd="0" destOrd="0" presId="urn:microsoft.com/office/officeart/2008/layout/HorizontalMultiLevelHierarchy"/>
    <dgm:cxn modelId="{3644695C-81FD-41FF-AAB3-F327453BA5FE}" type="presParOf" srcId="{84E8A389-8D1B-4A9A-AA07-4855B7E10D7F}" destId="{82AD2B97-BB98-496B-B996-2B164C007A05}" srcOrd="1" destOrd="0" presId="urn:microsoft.com/office/officeart/2008/layout/HorizontalMultiLevelHierarchy"/>
    <dgm:cxn modelId="{1325E066-9D00-4F5F-8F66-1C0C1F31FBC0}" type="presParOf" srcId="{82AD2B97-BB98-496B-B996-2B164C007A05}" destId="{B01FAC9F-C2C3-461A-98B1-4D851F3D9722}" srcOrd="0" destOrd="0" presId="urn:microsoft.com/office/officeart/2008/layout/HorizontalMultiLevelHierarchy"/>
    <dgm:cxn modelId="{C0413A59-3939-460E-8C71-54E5EC62FE2D}" type="presParOf" srcId="{B01FAC9F-C2C3-461A-98B1-4D851F3D9722}" destId="{5EB4EDCF-2895-464E-B837-F3B0BB8503F3}" srcOrd="0" destOrd="0" presId="urn:microsoft.com/office/officeart/2008/layout/HorizontalMultiLevelHierarchy"/>
    <dgm:cxn modelId="{66E98E89-39C3-4BE2-95D0-56DA8BCCDD49}" type="presParOf" srcId="{82AD2B97-BB98-496B-B996-2B164C007A05}" destId="{BB992B03-B5F8-4678-9DFE-13A25073E18C}" srcOrd="1" destOrd="0" presId="urn:microsoft.com/office/officeart/2008/layout/HorizontalMultiLevelHierarchy"/>
    <dgm:cxn modelId="{3AFD6812-AF00-4116-B88C-3DF582A04FEE}" type="presParOf" srcId="{BB992B03-B5F8-4678-9DFE-13A25073E18C}" destId="{77C1CF42-5DD8-4A1A-B94C-B68B059EDFAE}" srcOrd="0" destOrd="0" presId="urn:microsoft.com/office/officeart/2008/layout/HorizontalMultiLevelHierarchy"/>
    <dgm:cxn modelId="{0D1F7037-DA2B-4317-A32E-AECB3F1EEABF}" type="presParOf" srcId="{BB992B03-B5F8-4678-9DFE-13A25073E18C}" destId="{3962438F-EAE9-49FD-94E7-550DF0768DAA}" srcOrd="1" destOrd="0" presId="urn:microsoft.com/office/officeart/2008/layout/HorizontalMultiLevelHierarchy"/>
    <dgm:cxn modelId="{0EB16D83-0E72-4598-B89C-4285BB6A6B92}" type="presParOf" srcId="{82AD2B97-BB98-496B-B996-2B164C007A05}" destId="{2550064E-9F52-46B7-A812-77173223983C}" srcOrd="2" destOrd="0" presId="urn:microsoft.com/office/officeart/2008/layout/HorizontalMultiLevelHierarchy"/>
    <dgm:cxn modelId="{C4929299-6EE5-4840-B19E-2F4E0F55A492}" type="presParOf" srcId="{2550064E-9F52-46B7-A812-77173223983C}" destId="{4CD73090-3F82-4132-930A-30AC53B9EC3E}" srcOrd="0" destOrd="0" presId="urn:microsoft.com/office/officeart/2008/layout/HorizontalMultiLevelHierarchy"/>
    <dgm:cxn modelId="{6F29B953-9C26-491A-A5ED-0DF7F70D193D}" type="presParOf" srcId="{82AD2B97-BB98-496B-B996-2B164C007A05}" destId="{AFD00D64-15EC-405E-92C3-46627A5004DC}" srcOrd="3" destOrd="0" presId="urn:microsoft.com/office/officeart/2008/layout/HorizontalMultiLevelHierarchy"/>
    <dgm:cxn modelId="{6EFA5F5F-E8C5-4E22-A938-76DC1C7F1E41}" type="presParOf" srcId="{AFD00D64-15EC-405E-92C3-46627A5004DC}" destId="{9D955BD2-263A-4353-A06B-612646CE74B7}" srcOrd="0" destOrd="0" presId="urn:microsoft.com/office/officeart/2008/layout/HorizontalMultiLevelHierarchy"/>
    <dgm:cxn modelId="{E6D1DA88-B8E6-4754-88A3-5D8E4ED32C38}" type="presParOf" srcId="{AFD00D64-15EC-405E-92C3-46627A5004DC}" destId="{5D4FDF94-582B-4116-9F4D-D66D3C330A88}" srcOrd="1" destOrd="0" presId="urn:microsoft.com/office/officeart/2008/layout/HorizontalMultiLevelHierarchy"/>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A5D95A7-0D8B-4F8E-9B99-623AFAF820A6}" type="doc">
      <dgm:prSet loTypeId="urn:microsoft.com/office/officeart/2008/layout/HorizontalMultiLevelHierarchy" loCatId="hierarchy" qsTypeId="urn:microsoft.com/office/officeart/2005/8/quickstyle/simple1" qsCatId="simple" csTypeId="urn:microsoft.com/office/officeart/2005/8/colors/accent1_2" csCatId="accent1" phldr="1"/>
      <dgm:spPr/>
      <dgm:t>
        <a:bodyPr/>
        <a:lstStyle/>
        <a:p>
          <a:endParaRPr lang="en-US"/>
        </a:p>
      </dgm:t>
    </dgm:pt>
    <dgm:pt modelId="{BBD27911-F682-4ECA-9F76-3E7586BAC078}">
      <dgm:prSet phldrT="[文本]"/>
      <dgm:spPr/>
      <dgm:t>
        <a:bodyPr/>
        <a:lstStyle/>
        <a:p>
          <a:r>
            <a:rPr lang="en-US" altLang="en-US" dirty="0" err="1"/>
            <a:t>ImageProcess</a:t>
          </a:r>
          <a:endParaRPr lang="en-US" dirty="0"/>
        </a:p>
      </dgm:t>
    </dgm:pt>
    <dgm:pt modelId="{109D69E7-AE7A-44CC-908D-ACCD189CCA36}" type="parTrans" cxnId="{AC1AC8B3-0F30-4E02-B4EB-414DD644EA79}">
      <dgm:prSet/>
      <dgm:spPr/>
      <dgm:t>
        <a:bodyPr/>
        <a:lstStyle/>
        <a:p>
          <a:endParaRPr lang="en-US"/>
        </a:p>
      </dgm:t>
    </dgm:pt>
    <dgm:pt modelId="{5FA9D804-8D08-4F6A-AC7F-EFE32032A437}" type="sibTrans" cxnId="{AC1AC8B3-0F30-4E02-B4EB-414DD644EA79}">
      <dgm:prSet/>
      <dgm:spPr/>
      <dgm:t>
        <a:bodyPr/>
        <a:lstStyle/>
        <a:p>
          <a:endParaRPr lang="en-US"/>
        </a:p>
      </dgm:t>
    </dgm:pt>
    <dgm:pt modelId="{1C3E7B71-41FD-4244-A4BE-B01C8CFF4002}">
      <dgm:prSet phldrT="[文本]" custT="1"/>
      <dgm:spPr>
        <a:solidFill>
          <a:srgbClr val="4472C4">
            <a:hueOff val="0"/>
            <a:satOff val="0"/>
            <a:lumOff val="0"/>
            <a:alphaOff val="0"/>
          </a:srgbClr>
        </a:solidFill>
        <a:ln w="12700" cap="flat" cmpd="sng" algn="ctr">
          <a:solidFill>
            <a:prstClr val="white">
              <a:hueOff val="0"/>
              <a:satOff val="0"/>
              <a:lumOff val="0"/>
              <a:alphaOff val="0"/>
            </a:prstClr>
          </a:solidFill>
          <a:prstDash val="solid"/>
          <a:miter lim="800000"/>
        </a:ln>
        <a:effectLst/>
      </dgm:spPr>
      <dgm:t>
        <a:bodyPr spcFirstLastPara="0" vert="horz" wrap="square" lIns="13335" tIns="13335" rIns="13335" bIns="13335" numCol="1" spcCol="1270" anchor="ctr" anchorCtr="0"/>
        <a:lstStyle/>
        <a:p>
          <a:pPr marL="0" lvl="0" indent="0" algn="ctr" defTabSz="933450">
            <a:lnSpc>
              <a:spcPct val="90000"/>
            </a:lnSpc>
            <a:spcBef>
              <a:spcPct val="0"/>
            </a:spcBef>
            <a:spcAft>
              <a:spcPct val="35000"/>
            </a:spcAft>
            <a:buNone/>
          </a:pPr>
          <a:r>
            <a:rPr lang="ja-JP" altLang="en-US" sz="1400" kern="1200" dirty="0">
              <a:solidFill>
                <a:prstClr val="white"/>
              </a:solidFill>
              <a:latin typeface="Calibri" panose="020F0502020204030204"/>
              <a:ea typeface="等线" panose="02010600030101010101" pitchFamily="2" charset="-122"/>
              <a:cs typeface="+mn-cs"/>
            </a:rPr>
            <a:t>画像処理コード</a:t>
          </a:r>
          <a:endParaRPr lang="en-US" sz="1400" kern="1200" dirty="0">
            <a:solidFill>
              <a:prstClr val="white"/>
            </a:solidFill>
            <a:latin typeface="Calibri" panose="020F0502020204030204"/>
            <a:ea typeface="等线" panose="02010600030101010101" pitchFamily="2" charset="-122"/>
            <a:cs typeface="+mn-cs"/>
          </a:endParaRPr>
        </a:p>
      </dgm:t>
    </dgm:pt>
    <dgm:pt modelId="{93B41188-5CF4-4339-91E0-604B121B03C3}" type="parTrans" cxnId="{D6D8E21F-FFF4-4738-B25F-7F63D048F664}">
      <dgm:prSet/>
      <dgm:spPr/>
      <dgm:t>
        <a:bodyPr/>
        <a:lstStyle/>
        <a:p>
          <a:endParaRPr lang="en-US" dirty="0"/>
        </a:p>
      </dgm:t>
    </dgm:pt>
    <dgm:pt modelId="{00486C95-658C-417C-B06B-C16026C0C0E6}" type="sibTrans" cxnId="{D6D8E21F-FFF4-4738-B25F-7F63D048F664}">
      <dgm:prSet/>
      <dgm:spPr/>
      <dgm:t>
        <a:bodyPr/>
        <a:lstStyle/>
        <a:p>
          <a:endParaRPr lang="en-US"/>
        </a:p>
      </dgm:t>
    </dgm:pt>
    <dgm:pt modelId="{EEB6D64E-E4C9-43D7-BFFC-4BC8BD3198E6}">
      <dgm:prSet phldrT="[文本]" custT="1"/>
      <dgm:spPr/>
      <dgm:t>
        <a:bodyPr/>
        <a:lstStyle/>
        <a:p>
          <a:r>
            <a:rPr lang="zh-CN" altLang="en-US" sz="1400" kern="1200" dirty="0">
              <a:solidFill>
                <a:prstClr val="white"/>
              </a:solidFill>
              <a:latin typeface="Calibri" panose="020F0502020204030204"/>
              <a:ea typeface="等线" panose="02010600030101010101" pitchFamily="2" charset="-122"/>
              <a:cs typeface="+mn-cs"/>
            </a:rPr>
            <a:t>入力</a:t>
          </a:r>
          <a:r>
            <a:rPr lang="ja-JP" altLang="en-US" sz="1400" kern="1200" dirty="0">
              <a:solidFill>
                <a:prstClr val="white"/>
              </a:solidFill>
              <a:latin typeface="Calibri" panose="020F0502020204030204"/>
              <a:ea typeface="等线" panose="02010600030101010101" pitchFamily="2" charset="-122"/>
              <a:cs typeface="+mn-cs"/>
            </a:rPr>
            <a:t>データ</a:t>
          </a:r>
          <a:endParaRPr lang="en-US" sz="1400" kern="1200" dirty="0">
            <a:solidFill>
              <a:prstClr val="white"/>
            </a:solidFill>
            <a:latin typeface="Calibri" panose="020F0502020204030204"/>
            <a:ea typeface="等线" panose="02010600030101010101" pitchFamily="2" charset="-122"/>
            <a:cs typeface="+mn-cs"/>
          </a:endParaRPr>
        </a:p>
      </dgm:t>
    </dgm:pt>
    <dgm:pt modelId="{9E15917C-B39F-496D-8C14-009EC1DCE30D}" type="parTrans" cxnId="{646A1720-B5BF-48CF-9635-65AF51FB4A58}">
      <dgm:prSet/>
      <dgm:spPr/>
      <dgm:t>
        <a:bodyPr/>
        <a:lstStyle/>
        <a:p>
          <a:endParaRPr lang="en-US" dirty="0"/>
        </a:p>
      </dgm:t>
    </dgm:pt>
    <dgm:pt modelId="{1A35B1F5-4C02-44CF-878E-AD2CE648A0E9}" type="sibTrans" cxnId="{646A1720-B5BF-48CF-9635-65AF51FB4A58}">
      <dgm:prSet/>
      <dgm:spPr/>
      <dgm:t>
        <a:bodyPr/>
        <a:lstStyle/>
        <a:p>
          <a:endParaRPr lang="en-US"/>
        </a:p>
      </dgm:t>
    </dgm:pt>
    <dgm:pt modelId="{FA6ACFD2-62AB-4C5B-9226-4BA03CBFAF7E}">
      <dgm:prSet phldrT="[文本]" custT="1"/>
      <dgm:spPr/>
      <dgm:t>
        <a:bodyPr/>
        <a:lstStyle/>
        <a:p>
          <a:r>
            <a:rPr lang="zh-CN" altLang="en-US" sz="1400" kern="1200" dirty="0">
              <a:solidFill>
                <a:prstClr val="white"/>
              </a:solidFill>
              <a:latin typeface="Calibri" panose="020F0502020204030204"/>
              <a:ea typeface="等线" panose="02010600030101010101" pitchFamily="2" charset="-122"/>
              <a:cs typeface="+mn-cs"/>
            </a:rPr>
            <a:t>出力</a:t>
          </a:r>
          <a:r>
            <a:rPr lang="ja-JP" altLang="en-US" sz="1400" kern="1200" dirty="0">
              <a:solidFill>
                <a:prstClr val="white"/>
              </a:solidFill>
              <a:latin typeface="Calibri" panose="020F0502020204030204"/>
              <a:ea typeface="等线" panose="02010600030101010101" pitchFamily="2" charset="-122"/>
              <a:cs typeface="+mn-cs"/>
            </a:rPr>
            <a:t>データ</a:t>
          </a:r>
          <a:endParaRPr lang="en-US" sz="1400" kern="1200" dirty="0">
            <a:solidFill>
              <a:prstClr val="white"/>
            </a:solidFill>
            <a:latin typeface="Calibri" panose="020F0502020204030204"/>
            <a:ea typeface="等线" panose="02010600030101010101" pitchFamily="2" charset="-122"/>
            <a:cs typeface="+mn-cs"/>
          </a:endParaRPr>
        </a:p>
      </dgm:t>
    </dgm:pt>
    <dgm:pt modelId="{232A719C-8111-4B99-87E6-0B48AF5DAC00}" type="parTrans" cxnId="{58ADC239-E283-4318-9556-EBE41C87F786}">
      <dgm:prSet/>
      <dgm:spPr/>
      <dgm:t>
        <a:bodyPr/>
        <a:lstStyle/>
        <a:p>
          <a:endParaRPr lang="en-US" dirty="0"/>
        </a:p>
      </dgm:t>
    </dgm:pt>
    <dgm:pt modelId="{AE41034C-661E-489C-ABEB-FF32F9279AD0}" type="sibTrans" cxnId="{58ADC239-E283-4318-9556-EBE41C87F786}">
      <dgm:prSet/>
      <dgm:spPr/>
      <dgm:t>
        <a:bodyPr/>
        <a:lstStyle/>
        <a:p>
          <a:endParaRPr lang="en-US"/>
        </a:p>
      </dgm:t>
    </dgm:pt>
    <dgm:pt modelId="{CB774DA6-1CE9-4EA4-9F24-87B183294B1B}" type="pres">
      <dgm:prSet presAssocID="{4A5D95A7-0D8B-4F8E-9B99-623AFAF820A6}" presName="Name0" presStyleCnt="0">
        <dgm:presLayoutVars>
          <dgm:chPref val="1"/>
          <dgm:dir/>
          <dgm:animOne val="branch"/>
          <dgm:animLvl val="lvl"/>
          <dgm:resizeHandles val="exact"/>
        </dgm:presLayoutVars>
      </dgm:prSet>
      <dgm:spPr/>
    </dgm:pt>
    <dgm:pt modelId="{7CF82072-2220-47C4-85A2-1E45993CB840}" type="pres">
      <dgm:prSet presAssocID="{BBD27911-F682-4ECA-9F76-3E7586BAC078}" presName="root1" presStyleCnt="0"/>
      <dgm:spPr/>
    </dgm:pt>
    <dgm:pt modelId="{79AC83DB-C593-4FB6-A22C-4E8BEE85D1AD}" type="pres">
      <dgm:prSet presAssocID="{BBD27911-F682-4ECA-9F76-3E7586BAC078}" presName="LevelOneTextNode" presStyleLbl="node0" presStyleIdx="0" presStyleCnt="1" custAng="5400000" custScaleX="98995" custScaleY="49056" custLinFactX="-23500" custLinFactNeighborX="-100000">
        <dgm:presLayoutVars>
          <dgm:chPref val="3"/>
        </dgm:presLayoutVars>
      </dgm:prSet>
      <dgm:spPr/>
    </dgm:pt>
    <dgm:pt modelId="{770A1FA1-CEBA-4AD9-A01A-2254F972F241}" type="pres">
      <dgm:prSet presAssocID="{BBD27911-F682-4ECA-9F76-3E7586BAC078}" presName="level2hierChild" presStyleCnt="0"/>
      <dgm:spPr/>
    </dgm:pt>
    <dgm:pt modelId="{68D42A1E-E989-47E1-B933-F233011B15F2}" type="pres">
      <dgm:prSet presAssocID="{93B41188-5CF4-4339-91E0-604B121B03C3}" presName="conn2-1" presStyleLbl="parChTrans1D2" presStyleIdx="0" presStyleCnt="3"/>
      <dgm:spPr/>
    </dgm:pt>
    <dgm:pt modelId="{95056F95-B611-4C27-AA3E-9D0C9C7ED934}" type="pres">
      <dgm:prSet presAssocID="{93B41188-5CF4-4339-91E0-604B121B03C3}" presName="connTx" presStyleLbl="parChTrans1D2" presStyleIdx="0" presStyleCnt="3"/>
      <dgm:spPr/>
    </dgm:pt>
    <dgm:pt modelId="{FF87CDCB-C41D-4C38-9BB1-387B57C53BDF}" type="pres">
      <dgm:prSet presAssocID="{1C3E7B71-41FD-4244-A4BE-B01C8CFF4002}" presName="root2" presStyleCnt="0"/>
      <dgm:spPr/>
    </dgm:pt>
    <dgm:pt modelId="{414F818C-C081-4D8A-A545-4E331635E89E}" type="pres">
      <dgm:prSet presAssocID="{1C3E7B71-41FD-4244-A4BE-B01C8CFF4002}" presName="LevelTwoTextNode" presStyleLbl="node2" presStyleIdx="0" presStyleCnt="3" custScaleX="94036" custScaleY="85553">
        <dgm:presLayoutVars>
          <dgm:chPref val="3"/>
        </dgm:presLayoutVars>
      </dgm:prSet>
      <dgm:spPr>
        <a:xfrm>
          <a:off x="2778112" y="846363"/>
          <a:ext cx="1386794" cy="451958"/>
        </a:xfrm>
        <a:prstGeom prst="rect">
          <a:avLst/>
        </a:prstGeom>
      </dgm:spPr>
    </dgm:pt>
    <dgm:pt modelId="{42A70ED5-F7C4-496F-9BFA-7C590A3ACB23}" type="pres">
      <dgm:prSet presAssocID="{1C3E7B71-41FD-4244-A4BE-B01C8CFF4002}" presName="level3hierChild" presStyleCnt="0"/>
      <dgm:spPr/>
    </dgm:pt>
    <dgm:pt modelId="{17FCFF95-4A55-430C-B343-149207CEA5F3}" type="pres">
      <dgm:prSet presAssocID="{9E15917C-B39F-496D-8C14-009EC1DCE30D}" presName="conn2-1" presStyleLbl="parChTrans1D2" presStyleIdx="1" presStyleCnt="3"/>
      <dgm:spPr/>
    </dgm:pt>
    <dgm:pt modelId="{7D323ABF-E154-42FF-A3D7-5C0010A21ECC}" type="pres">
      <dgm:prSet presAssocID="{9E15917C-B39F-496D-8C14-009EC1DCE30D}" presName="connTx" presStyleLbl="parChTrans1D2" presStyleIdx="1" presStyleCnt="3"/>
      <dgm:spPr/>
    </dgm:pt>
    <dgm:pt modelId="{81C95AA7-F985-4DA1-8695-1A755BEDF2B7}" type="pres">
      <dgm:prSet presAssocID="{EEB6D64E-E4C9-43D7-BFFC-4BC8BD3198E6}" presName="root2" presStyleCnt="0"/>
      <dgm:spPr/>
    </dgm:pt>
    <dgm:pt modelId="{6434AC17-AA3B-4743-B486-D317F67259A1}" type="pres">
      <dgm:prSet presAssocID="{EEB6D64E-E4C9-43D7-BFFC-4BC8BD3198E6}" presName="LevelTwoTextNode" presStyleLbl="node2" presStyleIdx="1" presStyleCnt="3" custScaleX="93891" custScaleY="84710">
        <dgm:presLayoutVars>
          <dgm:chPref val="3"/>
        </dgm:presLayoutVars>
      </dgm:prSet>
      <dgm:spPr/>
    </dgm:pt>
    <dgm:pt modelId="{0802E4EE-4439-4439-B307-360BEA2E8174}" type="pres">
      <dgm:prSet presAssocID="{EEB6D64E-E4C9-43D7-BFFC-4BC8BD3198E6}" presName="level3hierChild" presStyleCnt="0"/>
      <dgm:spPr/>
    </dgm:pt>
    <dgm:pt modelId="{8D90227E-970B-4DC4-8DAB-FEB101C1FB9F}" type="pres">
      <dgm:prSet presAssocID="{232A719C-8111-4B99-87E6-0B48AF5DAC00}" presName="conn2-1" presStyleLbl="parChTrans1D2" presStyleIdx="2" presStyleCnt="3"/>
      <dgm:spPr/>
    </dgm:pt>
    <dgm:pt modelId="{83A31408-9528-49FA-987E-81DE615BCAEE}" type="pres">
      <dgm:prSet presAssocID="{232A719C-8111-4B99-87E6-0B48AF5DAC00}" presName="connTx" presStyleLbl="parChTrans1D2" presStyleIdx="2" presStyleCnt="3"/>
      <dgm:spPr/>
    </dgm:pt>
    <dgm:pt modelId="{521C0485-0749-4ABD-B4EF-9CCCCF898936}" type="pres">
      <dgm:prSet presAssocID="{FA6ACFD2-62AB-4C5B-9226-4BA03CBFAF7E}" presName="root2" presStyleCnt="0"/>
      <dgm:spPr/>
    </dgm:pt>
    <dgm:pt modelId="{7FB91C94-9E0A-4F45-87E3-22F85B7785FB}" type="pres">
      <dgm:prSet presAssocID="{FA6ACFD2-62AB-4C5B-9226-4BA03CBFAF7E}" presName="LevelTwoTextNode" presStyleLbl="node2" presStyleIdx="2" presStyleCnt="3" custScaleX="93891" custScaleY="84710">
        <dgm:presLayoutVars>
          <dgm:chPref val="3"/>
        </dgm:presLayoutVars>
      </dgm:prSet>
      <dgm:spPr/>
    </dgm:pt>
    <dgm:pt modelId="{CA8CEB25-842A-493D-9265-BA0C4911C49A}" type="pres">
      <dgm:prSet presAssocID="{FA6ACFD2-62AB-4C5B-9226-4BA03CBFAF7E}" presName="level3hierChild" presStyleCnt="0"/>
      <dgm:spPr/>
    </dgm:pt>
  </dgm:ptLst>
  <dgm:cxnLst>
    <dgm:cxn modelId="{AB692F06-A1CC-4BF0-B934-794169F5AE44}" type="presOf" srcId="{BBD27911-F682-4ECA-9F76-3E7586BAC078}" destId="{79AC83DB-C593-4FB6-A22C-4E8BEE85D1AD}" srcOrd="0" destOrd="0" presId="urn:microsoft.com/office/officeart/2008/layout/HorizontalMultiLevelHierarchy"/>
    <dgm:cxn modelId="{DB8B1B16-7B4D-44F2-B2AE-E73B6E68266C}" type="presOf" srcId="{93B41188-5CF4-4339-91E0-604B121B03C3}" destId="{68D42A1E-E989-47E1-B933-F233011B15F2}" srcOrd="0" destOrd="0" presId="urn:microsoft.com/office/officeart/2008/layout/HorizontalMultiLevelHierarchy"/>
    <dgm:cxn modelId="{D6D8E21F-FFF4-4738-B25F-7F63D048F664}" srcId="{BBD27911-F682-4ECA-9F76-3E7586BAC078}" destId="{1C3E7B71-41FD-4244-A4BE-B01C8CFF4002}" srcOrd="0" destOrd="0" parTransId="{93B41188-5CF4-4339-91E0-604B121B03C3}" sibTransId="{00486C95-658C-417C-B06B-C16026C0C0E6}"/>
    <dgm:cxn modelId="{646A1720-B5BF-48CF-9635-65AF51FB4A58}" srcId="{BBD27911-F682-4ECA-9F76-3E7586BAC078}" destId="{EEB6D64E-E4C9-43D7-BFFC-4BC8BD3198E6}" srcOrd="1" destOrd="0" parTransId="{9E15917C-B39F-496D-8C14-009EC1DCE30D}" sibTransId="{1A35B1F5-4C02-44CF-878E-AD2CE648A0E9}"/>
    <dgm:cxn modelId="{2AD80E25-AC7C-4679-AC59-27D0857F6F84}" type="presOf" srcId="{93B41188-5CF4-4339-91E0-604B121B03C3}" destId="{95056F95-B611-4C27-AA3E-9D0C9C7ED934}" srcOrd="1" destOrd="0" presId="urn:microsoft.com/office/officeart/2008/layout/HorizontalMultiLevelHierarchy"/>
    <dgm:cxn modelId="{58ADC239-E283-4318-9556-EBE41C87F786}" srcId="{BBD27911-F682-4ECA-9F76-3E7586BAC078}" destId="{FA6ACFD2-62AB-4C5B-9226-4BA03CBFAF7E}" srcOrd="2" destOrd="0" parTransId="{232A719C-8111-4B99-87E6-0B48AF5DAC00}" sibTransId="{AE41034C-661E-489C-ABEB-FF32F9279AD0}"/>
    <dgm:cxn modelId="{561AA05B-92AC-47DB-B59E-B0D6503EC10A}" type="presOf" srcId="{4A5D95A7-0D8B-4F8E-9B99-623AFAF820A6}" destId="{CB774DA6-1CE9-4EA4-9F24-87B183294B1B}" srcOrd="0" destOrd="0" presId="urn:microsoft.com/office/officeart/2008/layout/HorizontalMultiLevelHierarchy"/>
    <dgm:cxn modelId="{447A9761-E042-45E8-A078-FD489E1EDF29}" type="presOf" srcId="{9E15917C-B39F-496D-8C14-009EC1DCE30D}" destId="{7D323ABF-E154-42FF-A3D7-5C0010A21ECC}" srcOrd="1" destOrd="0" presId="urn:microsoft.com/office/officeart/2008/layout/HorizontalMultiLevelHierarchy"/>
    <dgm:cxn modelId="{7D52BC62-7C01-4762-8252-BB00E0320CC3}" type="presOf" srcId="{9E15917C-B39F-496D-8C14-009EC1DCE30D}" destId="{17FCFF95-4A55-430C-B343-149207CEA5F3}" srcOrd="0" destOrd="0" presId="urn:microsoft.com/office/officeart/2008/layout/HorizontalMultiLevelHierarchy"/>
    <dgm:cxn modelId="{EFAE4984-FB4C-44DF-BF64-E702EAAAF17D}" type="presOf" srcId="{232A719C-8111-4B99-87E6-0B48AF5DAC00}" destId="{83A31408-9528-49FA-987E-81DE615BCAEE}" srcOrd="1" destOrd="0" presId="urn:microsoft.com/office/officeart/2008/layout/HorizontalMultiLevelHierarchy"/>
    <dgm:cxn modelId="{B395C4B2-DCDB-4E46-A2CA-12310F7569E9}" type="presOf" srcId="{232A719C-8111-4B99-87E6-0B48AF5DAC00}" destId="{8D90227E-970B-4DC4-8DAB-FEB101C1FB9F}" srcOrd="0" destOrd="0" presId="urn:microsoft.com/office/officeart/2008/layout/HorizontalMultiLevelHierarchy"/>
    <dgm:cxn modelId="{AC1AC8B3-0F30-4E02-B4EB-414DD644EA79}" srcId="{4A5D95A7-0D8B-4F8E-9B99-623AFAF820A6}" destId="{BBD27911-F682-4ECA-9F76-3E7586BAC078}" srcOrd="0" destOrd="0" parTransId="{109D69E7-AE7A-44CC-908D-ACCD189CCA36}" sibTransId="{5FA9D804-8D08-4F6A-AC7F-EFE32032A437}"/>
    <dgm:cxn modelId="{39B143BE-7A2C-4B60-89AD-07B2AE940671}" type="presOf" srcId="{EEB6D64E-E4C9-43D7-BFFC-4BC8BD3198E6}" destId="{6434AC17-AA3B-4743-B486-D317F67259A1}" srcOrd="0" destOrd="0" presId="urn:microsoft.com/office/officeart/2008/layout/HorizontalMultiLevelHierarchy"/>
    <dgm:cxn modelId="{21FDE7F1-42E8-47D7-A17C-4294BD2D7AE5}" type="presOf" srcId="{1C3E7B71-41FD-4244-A4BE-B01C8CFF4002}" destId="{414F818C-C081-4D8A-A545-4E331635E89E}" srcOrd="0" destOrd="0" presId="urn:microsoft.com/office/officeart/2008/layout/HorizontalMultiLevelHierarchy"/>
    <dgm:cxn modelId="{758B76F6-A108-4EFB-A901-12F422136259}" type="presOf" srcId="{FA6ACFD2-62AB-4C5B-9226-4BA03CBFAF7E}" destId="{7FB91C94-9E0A-4F45-87E3-22F85B7785FB}" srcOrd="0" destOrd="0" presId="urn:microsoft.com/office/officeart/2008/layout/HorizontalMultiLevelHierarchy"/>
    <dgm:cxn modelId="{A2358C9A-DE3C-4886-8CB0-4039484AF716}" type="presParOf" srcId="{CB774DA6-1CE9-4EA4-9F24-87B183294B1B}" destId="{7CF82072-2220-47C4-85A2-1E45993CB840}" srcOrd="0" destOrd="0" presId="urn:microsoft.com/office/officeart/2008/layout/HorizontalMultiLevelHierarchy"/>
    <dgm:cxn modelId="{9D56BFCF-1344-436A-8B0D-84B2A74B02C5}" type="presParOf" srcId="{7CF82072-2220-47C4-85A2-1E45993CB840}" destId="{79AC83DB-C593-4FB6-A22C-4E8BEE85D1AD}" srcOrd="0" destOrd="0" presId="urn:microsoft.com/office/officeart/2008/layout/HorizontalMultiLevelHierarchy"/>
    <dgm:cxn modelId="{54997653-B8C2-4682-8AF6-AA64E6FF38DC}" type="presParOf" srcId="{7CF82072-2220-47C4-85A2-1E45993CB840}" destId="{770A1FA1-CEBA-4AD9-A01A-2254F972F241}" srcOrd="1" destOrd="0" presId="urn:microsoft.com/office/officeart/2008/layout/HorizontalMultiLevelHierarchy"/>
    <dgm:cxn modelId="{1B8EE15B-E934-490B-8674-8C7B5646B405}" type="presParOf" srcId="{770A1FA1-CEBA-4AD9-A01A-2254F972F241}" destId="{68D42A1E-E989-47E1-B933-F233011B15F2}" srcOrd="0" destOrd="0" presId="urn:microsoft.com/office/officeart/2008/layout/HorizontalMultiLevelHierarchy"/>
    <dgm:cxn modelId="{FD96D93D-DF40-47DB-8EBD-1228E0698490}" type="presParOf" srcId="{68D42A1E-E989-47E1-B933-F233011B15F2}" destId="{95056F95-B611-4C27-AA3E-9D0C9C7ED934}" srcOrd="0" destOrd="0" presId="urn:microsoft.com/office/officeart/2008/layout/HorizontalMultiLevelHierarchy"/>
    <dgm:cxn modelId="{E6D7F8E6-B0BD-43A3-BC14-5D4AC6EC1540}" type="presParOf" srcId="{770A1FA1-CEBA-4AD9-A01A-2254F972F241}" destId="{FF87CDCB-C41D-4C38-9BB1-387B57C53BDF}" srcOrd="1" destOrd="0" presId="urn:microsoft.com/office/officeart/2008/layout/HorizontalMultiLevelHierarchy"/>
    <dgm:cxn modelId="{096112D0-0A20-4FCA-A220-78A797B65396}" type="presParOf" srcId="{FF87CDCB-C41D-4C38-9BB1-387B57C53BDF}" destId="{414F818C-C081-4D8A-A545-4E331635E89E}" srcOrd="0" destOrd="0" presId="urn:microsoft.com/office/officeart/2008/layout/HorizontalMultiLevelHierarchy"/>
    <dgm:cxn modelId="{97893CFD-3DFD-4496-8475-B15376BB1F94}" type="presParOf" srcId="{FF87CDCB-C41D-4C38-9BB1-387B57C53BDF}" destId="{42A70ED5-F7C4-496F-9BFA-7C590A3ACB23}" srcOrd="1" destOrd="0" presId="urn:microsoft.com/office/officeart/2008/layout/HorizontalMultiLevelHierarchy"/>
    <dgm:cxn modelId="{ABA7C554-9A5D-417C-9DD1-9024B8D43854}" type="presParOf" srcId="{770A1FA1-CEBA-4AD9-A01A-2254F972F241}" destId="{17FCFF95-4A55-430C-B343-149207CEA5F3}" srcOrd="2" destOrd="0" presId="urn:microsoft.com/office/officeart/2008/layout/HorizontalMultiLevelHierarchy"/>
    <dgm:cxn modelId="{8D52DC02-FE67-48A0-82D8-75DD287F349E}" type="presParOf" srcId="{17FCFF95-4A55-430C-B343-149207CEA5F3}" destId="{7D323ABF-E154-42FF-A3D7-5C0010A21ECC}" srcOrd="0" destOrd="0" presId="urn:microsoft.com/office/officeart/2008/layout/HorizontalMultiLevelHierarchy"/>
    <dgm:cxn modelId="{7346AAFF-061C-43A3-A6A5-6298D43C91A1}" type="presParOf" srcId="{770A1FA1-CEBA-4AD9-A01A-2254F972F241}" destId="{81C95AA7-F985-4DA1-8695-1A755BEDF2B7}" srcOrd="3" destOrd="0" presId="urn:microsoft.com/office/officeart/2008/layout/HorizontalMultiLevelHierarchy"/>
    <dgm:cxn modelId="{DDA23AE3-EA44-4F2C-8A04-FCBC891A0A66}" type="presParOf" srcId="{81C95AA7-F985-4DA1-8695-1A755BEDF2B7}" destId="{6434AC17-AA3B-4743-B486-D317F67259A1}" srcOrd="0" destOrd="0" presId="urn:microsoft.com/office/officeart/2008/layout/HorizontalMultiLevelHierarchy"/>
    <dgm:cxn modelId="{CB702308-6DD4-4207-A251-6F37513337EB}" type="presParOf" srcId="{81C95AA7-F985-4DA1-8695-1A755BEDF2B7}" destId="{0802E4EE-4439-4439-B307-360BEA2E8174}" srcOrd="1" destOrd="0" presId="urn:microsoft.com/office/officeart/2008/layout/HorizontalMultiLevelHierarchy"/>
    <dgm:cxn modelId="{E6CE7B04-34F3-40E9-BEE0-EC43D4F843FD}" type="presParOf" srcId="{770A1FA1-CEBA-4AD9-A01A-2254F972F241}" destId="{8D90227E-970B-4DC4-8DAB-FEB101C1FB9F}" srcOrd="4" destOrd="0" presId="urn:microsoft.com/office/officeart/2008/layout/HorizontalMultiLevelHierarchy"/>
    <dgm:cxn modelId="{FE827522-8170-4043-ADAF-87929143C919}" type="presParOf" srcId="{8D90227E-970B-4DC4-8DAB-FEB101C1FB9F}" destId="{83A31408-9528-49FA-987E-81DE615BCAEE}" srcOrd="0" destOrd="0" presId="urn:microsoft.com/office/officeart/2008/layout/HorizontalMultiLevelHierarchy"/>
    <dgm:cxn modelId="{DAC9CD1A-304E-4F85-B4C2-016BB9BC61DD}" type="presParOf" srcId="{770A1FA1-CEBA-4AD9-A01A-2254F972F241}" destId="{521C0485-0749-4ABD-B4EF-9CCCCF898936}" srcOrd="5" destOrd="0" presId="urn:microsoft.com/office/officeart/2008/layout/HorizontalMultiLevelHierarchy"/>
    <dgm:cxn modelId="{7E2298C1-F09F-453C-8BDD-7672DBDE8BDE}" type="presParOf" srcId="{521C0485-0749-4ABD-B4EF-9CCCCF898936}" destId="{7FB91C94-9E0A-4F45-87E3-22F85B7785FB}" srcOrd="0" destOrd="0" presId="urn:microsoft.com/office/officeart/2008/layout/HorizontalMultiLevelHierarchy"/>
    <dgm:cxn modelId="{847691B0-E5F7-4B76-A524-D043F3BD115E}" type="presParOf" srcId="{521C0485-0749-4ABD-B4EF-9CCCCF898936}" destId="{CA8CEB25-842A-493D-9265-BA0C4911C49A}" srcOrd="1" destOrd="0" presId="urn:microsoft.com/office/officeart/2008/layout/HorizontalMultiLevelHierarchy"/>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A5D95A7-0D8B-4F8E-9B99-623AFAF820A6}" type="doc">
      <dgm:prSet loTypeId="urn:microsoft.com/office/officeart/2008/layout/HorizontalMultiLevelHierarchy" loCatId="hierarchy" qsTypeId="urn:microsoft.com/office/officeart/2005/8/quickstyle/simple1" qsCatId="simple" csTypeId="urn:microsoft.com/office/officeart/2005/8/colors/accent1_2" csCatId="accent1" phldr="1"/>
      <dgm:spPr/>
      <dgm:t>
        <a:bodyPr/>
        <a:lstStyle/>
        <a:p>
          <a:endParaRPr lang="en-US"/>
        </a:p>
      </dgm:t>
    </dgm:pt>
    <dgm:pt modelId="{BBD27911-F682-4ECA-9F76-3E7586BAC078}">
      <dgm:prSet phldrT="[文本]"/>
      <dgm:spPr/>
      <dgm:t>
        <a:bodyPr/>
        <a:lstStyle/>
        <a:p>
          <a:r>
            <a:rPr lang="en-US" altLang="en-US" dirty="0" err="1"/>
            <a:t>ImageProcess</a:t>
          </a:r>
          <a:endParaRPr lang="en-US" dirty="0"/>
        </a:p>
      </dgm:t>
    </dgm:pt>
    <dgm:pt modelId="{109D69E7-AE7A-44CC-908D-ACCD189CCA36}" type="parTrans" cxnId="{AC1AC8B3-0F30-4E02-B4EB-414DD644EA79}">
      <dgm:prSet/>
      <dgm:spPr/>
      <dgm:t>
        <a:bodyPr/>
        <a:lstStyle/>
        <a:p>
          <a:endParaRPr lang="en-US"/>
        </a:p>
      </dgm:t>
    </dgm:pt>
    <dgm:pt modelId="{5FA9D804-8D08-4F6A-AC7F-EFE32032A437}" type="sibTrans" cxnId="{AC1AC8B3-0F30-4E02-B4EB-414DD644EA79}">
      <dgm:prSet/>
      <dgm:spPr/>
      <dgm:t>
        <a:bodyPr/>
        <a:lstStyle/>
        <a:p>
          <a:endParaRPr lang="en-US"/>
        </a:p>
      </dgm:t>
    </dgm:pt>
    <dgm:pt modelId="{1C3E7B71-41FD-4244-A4BE-B01C8CFF4002}">
      <dgm:prSet phldrT="[文本]" custT="1"/>
      <dgm:spPr>
        <a:solidFill>
          <a:srgbClr val="4472C4">
            <a:hueOff val="0"/>
            <a:satOff val="0"/>
            <a:lumOff val="0"/>
            <a:alphaOff val="0"/>
          </a:srgbClr>
        </a:solidFill>
        <a:ln w="12700" cap="flat" cmpd="sng" algn="ctr">
          <a:solidFill>
            <a:prstClr val="white">
              <a:hueOff val="0"/>
              <a:satOff val="0"/>
              <a:lumOff val="0"/>
              <a:alphaOff val="0"/>
            </a:prstClr>
          </a:solidFill>
          <a:prstDash val="solid"/>
          <a:miter lim="800000"/>
        </a:ln>
        <a:effectLst/>
      </dgm:spPr>
      <dgm:t>
        <a:bodyPr spcFirstLastPara="0" vert="horz" wrap="square" lIns="13335" tIns="13335" rIns="13335" bIns="13335" numCol="1" spcCol="1270" anchor="ctr" anchorCtr="0"/>
        <a:lstStyle/>
        <a:p>
          <a:pPr marL="0" lvl="0" indent="0" algn="ctr" defTabSz="933450">
            <a:lnSpc>
              <a:spcPct val="90000"/>
            </a:lnSpc>
            <a:spcBef>
              <a:spcPct val="0"/>
            </a:spcBef>
            <a:spcAft>
              <a:spcPct val="35000"/>
            </a:spcAft>
            <a:buNone/>
          </a:pPr>
          <a:r>
            <a:rPr lang="ja-JP" altLang="en-US" sz="1400" kern="1200" dirty="0">
              <a:solidFill>
                <a:prstClr val="white"/>
              </a:solidFill>
              <a:latin typeface="Calibri" panose="020F0502020204030204"/>
              <a:ea typeface="等线" panose="02010600030101010101" pitchFamily="2" charset="-122"/>
              <a:cs typeface="+mn-cs"/>
            </a:rPr>
            <a:t>画像処理コード</a:t>
          </a:r>
          <a:endParaRPr lang="en-US" sz="1400" kern="1200" dirty="0">
            <a:solidFill>
              <a:prstClr val="white"/>
            </a:solidFill>
            <a:latin typeface="Calibri" panose="020F0502020204030204"/>
            <a:ea typeface="等线" panose="02010600030101010101" pitchFamily="2" charset="-122"/>
            <a:cs typeface="+mn-cs"/>
          </a:endParaRPr>
        </a:p>
      </dgm:t>
    </dgm:pt>
    <dgm:pt modelId="{93B41188-5CF4-4339-91E0-604B121B03C3}" type="parTrans" cxnId="{D6D8E21F-FFF4-4738-B25F-7F63D048F664}">
      <dgm:prSet/>
      <dgm:spPr/>
      <dgm:t>
        <a:bodyPr/>
        <a:lstStyle/>
        <a:p>
          <a:endParaRPr lang="en-US" dirty="0"/>
        </a:p>
      </dgm:t>
    </dgm:pt>
    <dgm:pt modelId="{00486C95-658C-417C-B06B-C16026C0C0E6}" type="sibTrans" cxnId="{D6D8E21F-FFF4-4738-B25F-7F63D048F664}">
      <dgm:prSet/>
      <dgm:spPr/>
      <dgm:t>
        <a:bodyPr/>
        <a:lstStyle/>
        <a:p>
          <a:endParaRPr lang="en-US"/>
        </a:p>
      </dgm:t>
    </dgm:pt>
    <dgm:pt modelId="{EEB6D64E-E4C9-43D7-BFFC-4BC8BD3198E6}">
      <dgm:prSet phldrT="[文本]" custT="1"/>
      <dgm:spPr/>
      <dgm:t>
        <a:bodyPr/>
        <a:lstStyle/>
        <a:p>
          <a:r>
            <a:rPr lang="zh-CN" altLang="en-US" sz="1400" kern="1200" dirty="0">
              <a:solidFill>
                <a:prstClr val="white"/>
              </a:solidFill>
              <a:latin typeface="Calibri" panose="020F0502020204030204"/>
              <a:ea typeface="等线" panose="02010600030101010101" pitchFamily="2" charset="-122"/>
              <a:cs typeface="+mn-cs"/>
            </a:rPr>
            <a:t>入力</a:t>
          </a:r>
          <a:r>
            <a:rPr lang="ja-JP" altLang="en-US" sz="1400" kern="1200" dirty="0">
              <a:solidFill>
                <a:prstClr val="white"/>
              </a:solidFill>
              <a:latin typeface="Calibri" panose="020F0502020204030204"/>
              <a:ea typeface="等线" panose="02010600030101010101" pitchFamily="2" charset="-122"/>
              <a:cs typeface="+mn-cs"/>
            </a:rPr>
            <a:t>データ</a:t>
          </a:r>
          <a:endParaRPr lang="en-US" sz="1400" kern="1200" dirty="0">
            <a:solidFill>
              <a:prstClr val="white"/>
            </a:solidFill>
            <a:latin typeface="Calibri" panose="020F0502020204030204"/>
            <a:ea typeface="等线" panose="02010600030101010101" pitchFamily="2" charset="-122"/>
            <a:cs typeface="+mn-cs"/>
          </a:endParaRPr>
        </a:p>
      </dgm:t>
    </dgm:pt>
    <dgm:pt modelId="{9E15917C-B39F-496D-8C14-009EC1DCE30D}" type="parTrans" cxnId="{646A1720-B5BF-48CF-9635-65AF51FB4A58}">
      <dgm:prSet/>
      <dgm:spPr/>
      <dgm:t>
        <a:bodyPr/>
        <a:lstStyle/>
        <a:p>
          <a:endParaRPr lang="en-US" dirty="0"/>
        </a:p>
      </dgm:t>
    </dgm:pt>
    <dgm:pt modelId="{1A35B1F5-4C02-44CF-878E-AD2CE648A0E9}" type="sibTrans" cxnId="{646A1720-B5BF-48CF-9635-65AF51FB4A58}">
      <dgm:prSet/>
      <dgm:spPr/>
      <dgm:t>
        <a:bodyPr/>
        <a:lstStyle/>
        <a:p>
          <a:endParaRPr lang="en-US"/>
        </a:p>
      </dgm:t>
    </dgm:pt>
    <dgm:pt modelId="{FA6ACFD2-62AB-4C5B-9226-4BA03CBFAF7E}">
      <dgm:prSet phldrT="[文本]" custT="1"/>
      <dgm:spPr/>
      <dgm:t>
        <a:bodyPr/>
        <a:lstStyle/>
        <a:p>
          <a:r>
            <a:rPr lang="zh-CN" altLang="en-US" sz="1400" kern="1200" dirty="0">
              <a:solidFill>
                <a:prstClr val="white"/>
              </a:solidFill>
              <a:latin typeface="Calibri" panose="020F0502020204030204"/>
              <a:ea typeface="等线" panose="02010600030101010101" pitchFamily="2" charset="-122"/>
              <a:cs typeface="+mn-cs"/>
            </a:rPr>
            <a:t>出力</a:t>
          </a:r>
          <a:r>
            <a:rPr lang="ja-JP" altLang="en-US" sz="1400" kern="1200" dirty="0">
              <a:solidFill>
                <a:prstClr val="white"/>
              </a:solidFill>
              <a:latin typeface="Calibri" panose="020F0502020204030204"/>
              <a:ea typeface="等线" panose="02010600030101010101" pitchFamily="2" charset="-122"/>
              <a:cs typeface="+mn-cs"/>
            </a:rPr>
            <a:t>データ</a:t>
          </a:r>
          <a:endParaRPr lang="en-US" sz="1400" kern="1200" dirty="0">
            <a:solidFill>
              <a:prstClr val="white"/>
            </a:solidFill>
            <a:latin typeface="Calibri" panose="020F0502020204030204"/>
            <a:ea typeface="等线" panose="02010600030101010101" pitchFamily="2" charset="-122"/>
            <a:cs typeface="+mn-cs"/>
          </a:endParaRPr>
        </a:p>
      </dgm:t>
    </dgm:pt>
    <dgm:pt modelId="{232A719C-8111-4B99-87E6-0B48AF5DAC00}" type="parTrans" cxnId="{58ADC239-E283-4318-9556-EBE41C87F786}">
      <dgm:prSet/>
      <dgm:spPr/>
      <dgm:t>
        <a:bodyPr/>
        <a:lstStyle/>
        <a:p>
          <a:endParaRPr lang="en-US" dirty="0"/>
        </a:p>
      </dgm:t>
    </dgm:pt>
    <dgm:pt modelId="{AE41034C-661E-489C-ABEB-FF32F9279AD0}" type="sibTrans" cxnId="{58ADC239-E283-4318-9556-EBE41C87F786}">
      <dgm:prSet/>
      <dgm:spPr/>
      <dgm:t>
        <a:bodyPr/>
        <a:lstStyle/>
        <a:p>
          <a:endParaRPr lang="en-US"/>
        </a:p>
      </dgm:t>
    </dgm:pt>
    <dgm:pt modelId="{CB774DA6-1CE9-4EA4-9F24-87B183294B1B}" type="pres">
      <dgm:prSet presAssocID="{4A5D95A7-0D8B-4F8E-9B99-623AFAF820A6}" presName="Name0" presStyleCnt="0">
        <dgm:presLayoutVars>
          <dgm:chPref val="1"/>
          <dgm:dir/>
          <dgm:animOne val="branch"/>
          <dgm:animLvl val="lvl"/>
          <dgm:resizeHandles val="exact"/>
        </dgm:presLayoutVars>
      </dgm:prSet>
      <dgm:spPr/>
    </dgm:pt>
    <dgm:pt modelId="{7CF82072-2220-47C4-85A2-1E45993CB840}" type="pres">
      <dgm:prSet presAssocID="{BBD27911-F682-4ECA-9F76-3E7586BAC078}" presName="root1" presStyleCnt="0"/>
      <dgm:spPr/>
    </dgm:pt>
    <dgm:pt modelId="{79AC83DB-C593-4FB6-A22C-4E8BEE85D1AD}" type="pres">
      <dgm:prSet presAssocID="{BBD27911-F682-4ECA-9F76-3E7586BAC078}" presName="LevelOneTextNode" presStyleLbl="node0" presStyleIdx="0" presStyleCnt="1" custAng="5400000" custScaleX="98995" custScaleY="49056" custLinFactX="-23500" custLinFactNeighborX="-100000">
        <dgm:presLayoutVars>
          <dgm:chPref val="3"/>
        </dgm:presLayoutVars>
      </dgm:prSet>
      <dgm:spPr/>
    </dgm:pt>
    <dgm:pt modelId="{770A1FA1-CEBA-4AD9-A01A-2254F972F241}" type="pres">
      <dgm:prSet presAssocID="{BBD27911-F682-4ECA-9F76-3E7586BAC078}" presName="level2hierChild" presStyleCnt="0"/>
      <dgm:spPr/>
    </dgm:pt>
    <dgm:pt modelId="{68D42A1E-E989-47E1-B933-F233011B15F2}" type="pres">
      <dgm:prSet presAssocID="{93B41188-5CF4-4339-91E0-604B121B03C3}" presName="conn2-1" presStyleLbl="parChTrans1D2" presStyleIdx="0" presStyleCnt="3"/>
      <dgm:spPr/>
    </dgm:pt>
    <dgm:pt modelId="{95056F95-B611-4C27-AA3E-9D0C9C7ED934}" type="pres">
      <dgm:prSet presAssocID="{93B41188-5CF4-4339-91E0-604B121B03C3}" presName="connTx" presStyleLbl="parChTrans1D2" presStyleIdx="0" presStyleCnt="3"/>
      <dgm:spPr/>
    </dgm:pt>
    <dgm:pt modelId="{FF87CDCB-C41D-4C38-9BB1-387B57C53BDF}" type="pres">
      <dgm:prSet presAssocID="{1C3E7B71-41FD-4244-A4BE-B01C8CFF4002}" presName="root2" presStyleCnt="0"/>
      <dgm:spPr/>
    </dgm:pt>
    <dgm:pt modelId="{414F818C-C081-4D8A-A545-4E331635E89E}" type="pres">
      <dgm:prSet presAssocID="{1C3E7B71-41FD-4244-A4BE-B01C8CFF4002}" presName="LevelTwoTextNode" presStyleLbl="node2" presStyleIdx="0" presStyleCnt="3" custScaleX="94036" custScaleY="85553">
        <dgm:presLayoutVars>
          <dgm:chPref val="3"/>
        </dgm:presLayoutVars>
      </dgm:prSet>
      <dgm:spPr>
        <a:xfrm>
          <a:off x="2778112" y="846363"/>
          <a:ext cx="1386794" cy="451958"/>
        </a:xfrm>
        <a:prstGeom prst="rect">
          <a:avLst/>
        </a:prstGeom>
      </dgm:spPr>
    </dgm:pt>
    <dgm:pt modelId="{42A70ED5-F7C4-496F-9BFA-7C590A3ACB23}" type="pres">
      <dgm:prSet presAssocID="{1C3E7B71-41FD-4244-A4BE-B01C8CFF4002}" presName="level3hierChild" presStyleCnt="0"/>
      <dgm:spPr/>
    </dgm:pt>
    <dgm:pt modelId="{17FCFF95-4A55-430C-B343-149207CEA5F3}" type="pres">
      <dgm:prSet presAssocID="{9E15917C-B39F-496D-8C14-009EC1DCE30D}" presName="conn2-1" presStyleLbl="parChTrans1D2" presStyleIdx="1" presStyleCnt="3"/>
      <dgm:spPr/>
    </dgm:pt>
    <dgm:pt modelId="{7D323ABF-E154-42FF-A3D7-5C0010A21ECC}" type="pres">
      <dgm:prSet presAssocID="{9E15917C-B39F-496D-8C14-009EC1DCE30D}" presName="connTx" presStyleLbl="parChTrans1D2" presStyleIdx="1" presStyleCnt="3"/>
      <dgm:spPr/>
    </dgm:pt>
    <dgm:pt modelId="{81C95AA7-F985-4DA1-8695-1A755BEDF2B7}" type="pres">
      <dgm:prSet presAssocID="{EEB6D64E-E4C9-43D7-BFFC-4BC8BD3198E6}" presName="root2" presStyleCnt="0"/>
      <dgm:spPr/>
    </dgm:pt>
    <dgm:pt modelId="{6434AC17-AA3B-4743-B486-D317F67259A1}" type="pres">
      <dgm:prSet presAssocID="{EEB6D64E-E4C9-43D7-BFFC-4BC8BD3198E6}" presName="LevelTwoTextNode" presStyleLbl="node2" presStyleIdx="1" presStyleCnt="3" custScaleX="93891" custScaleY="84710">
        <dgm:presLayoutVars>
          <dgm:chPref val="3"/>
        </dgm:presLayoutVars>
      </dgm:prSet>
      <dgm:spPr/>
    </dgm:pt>
    <dgm:pt modelId="{0802E4EE-4439-4439-B307-360BEA2E8174}" type="pres">
      <dgm:prSet presAssocID="{EEB6D64E-E4C9-43D7-BFFC-4BC8BD3198E6}" presName="level3hierChild" presStyleCnt="0"/>
      <dgm:spPr/>
    </dgm:pt>
    <dgm:pt modelId="{8D90227E-970B-4DC4-8DAB-FEB101C1FB9F}" type="pres">
      <dgm:prSet presAssocID="{232A719C-8111-4B99-87E6-0B48AF5DAC00}" presName="conn2-1" presStyleLbl="parChTrans1D2" presStyleIdx="2" presStyleCnt="3"/>
      <dgm:spPr/>
    </dgm:pt>
    <dgm:pt modelId="{83A31408-9528-49FA-987E-81DE615BCAEE}" type="pres">
      <dgm:prSet presAssocID="{232A719C-8111-4B99-87E6-0B48AF5DAC00}" presName="connTx" presStyleLbl="parChTrans1D2" presStyleIdx="2" presStyleCnt="3"/>
      <dgm:spPr/>
    </dgm:pt>
    <dgm:pt modelId="{521C0485-0749-4ABD-B4EF-9CCCCF898936}" type="pres">
      <dgm:prSet presAssocID="{FA6ACFD2-62AB-4C5B-9226-4BA03CBFAF7E}" presName="root2" presStyleCnt="0"/>
      <dgm:spPr/>
    </dgm:pt>
    <dgm:pt modelId="{7FB91C94-9E0A-4F45-87E3-22F85B7785FB}" type="pres">
      <dgm:prSet presAssocID="{FA6ACFD2-62AB-4C5B-9226-4BA03CBFAF7E}" presName="LevelTwoTextNode" presStyleLbl="node2" presStyleIdx="2" presStyleCnt="3" custScaleX="93891" custScaleY="84710">
        <dgm:presLayoutVars>
          <dgm:chPref val="3"/>
        </dgm:presLayoutVars>
      </dgm:prSet>
      <dgm:spPr/>
    </dgm:pt>
    <dgm:pt modelId="{CA8CEB25-842A-493D-9265-BA0C4911C49A}" type="pres">
      <dgm:prSet presAssocID="{FA6ACFD2-62AB-4C5B-9226-4BA03CBFAF7E}" presName="level3hierChild" presStyleCnt="0"/>
      <dgm:spPr/>
    </dgm:pt>
  </dgm:ptLst>
  <dgm:cxnLst>
    <dgm:cxn modelId="{AB692F06-A1CC-4BF0-B934-794169F5AE44}" type="presOf" srcId="{BBD27911-F682-4ECA-9F76-3E7586BAC078}" destId="{79AC83DB-C593-4FB6-A22C-4E8BEE85D1AD}" srcOrd="0" destOrd="0" presId="urn:microsoft.com/office/officeart/2008/layout/HorizontalMultiLevelHierarchy"/>
    <dgm:cxn modelId="{DB8B1B16-7B4D-44F2-B2AE-E73B6E68266C}" type="presOf" srcId="{93B41188-5CF4-4339-91E0-604B121B03C3}" destId="{68D42A1E-E989-47E1-B933-F233011B15F2}" srcOrd="0" destOrd="0" presId="urn:microsoft.com/office/officeart/2008/layout/HorizontalMultiLevelHierarchy"/>
    <dgm:cxn modelId="{D6D8E21F-FFF4-4738-B25F-7F63D048F664}" srcId="{BBD27911-F682-4ECA-9F76-3E7586BAC078}" destId="{1C3E7B71-41FD-4244-A4BE-B01C8CFF4002}" srcOrd="0" destOrd="0" parTransId="{93B41188-5CF4-4339-91E0-604B121B03C3}" sibTransId="{00486C95-658C-417C-B06B-C16026C0C0E6}"/>
    <dgm:cxn modelId="{646A1720-B5BF-48CF-9635-65AF51FB4A58}" srcId="{BBD27911-F682-4ECA-9F76-3E7586BAC078}" destId="{EEB6D64E-E4C9-43D7-BFFC-4BC8BD3198E6}" srcOrd="1" destOrd="0" parTransId="{9E15917C-B39F-496D-8C14-009EC1DCE30D}" sibTransId="{1A35B1F5-4C02-44CF-878E-AD2CE648A0E9}"/>
    <dgm:cxn modelId="{2AD80E25-AC7C-4679-AC59-27D0857F6F84}" type="presOf" srcId="{93B41188-5CF4-4339-91E0-604B121B03C3}" destId="{95056F95-B611-4C27-AA3E-9D0C9C7ED934}" srcOrd="1" destOrd="0" presId="urn:microsoft.com/office/officeart/2008/layout/HorizontalMultiLevelHierarchy"/>
    <dgm:cxn modelId="{58ADC239-E283-4318-9556-EBE41C87F786}" srcId="{BBD27911-F682-4ECA-9F76-3E7586BAC078}" destId="{FA6ACFD2-62AB-4C5B-9226-4BA03CBFAF7E}" srcOrd="2" destOrd="0" parTransId="{232A719C-8111-4B99-87E6-0B48AF5DAC00}" sibTransId="{AE41034C-661E-489C-ABEB-FF32F9279AD0}"/>
    <dgm:cxn modelId="{561AA05B-92AC-47DB-B59E-B0D6503EC10A}" type="presOf" srcId="{4A5D95A7-0D8B-4F8E-9B99-623AFAF820A6}" destId="{CB774DA6-1CE9-4EA4-9F24-87B183294B1B}" srcOrd="0" destOrd="0" presId="urn:microsoft.com/office/officeart/2008/layout/HorizontalMultiLevelHierarchy"/>
    <dgm:cxn modelId="{447A9761-E042-45E8-A078-FD489E1EDF29}" type="presOf" srcId="{9E15917C-B39F-496D-8C14-009EC1DCE30D}" destId="{7D323ABF-E154-42FF-A3D7-5C0010A21ECC}" srcOrd="1" destOrd="0" presId="urn:microsoft.com/office/officeart/2008/layout/HorizontalMultiLevelHierarchy"/>
    <dgm:cxn modelId="{7D52BC62-7C01-4762-8252-BB00E0320CC3}" type="presOf" srcId="{9E15917C-B39F-496D-8C14-009EC1DCE30D}" destId="{17FCFF95-4A55-430C-B343-149207CEA5F3}" srcOrd="0" destOrd="0" presId="urn:microsoft.com/office/officeart/2008/layout/HorizontalMultiLevelHierarchy"/>
    <dgm:cxn modelId="{EFAE4984-FB4C-44DF-BF64-E702EAAAF17D}" type="presOf" srcId="{232A719C-8111-4B99-87E6-0B48AF5DAC00}" destId="{83A31408-9528-49FA-987E-81DE615BCAEE}" srcOrd="1" destOrd="0" presId="urn:microsoft.com/office/officeart/2008/layout/HorizontalMultiLevelHierarchy"/>
    <dgm:cxn modelId="{B395C4B2-DCDB-4E46-A2CA-12310F7569E9}" type="presOf" srcId="{232A719C-8111-4B99-87E6-0B48AF5DAC00}" destId="{8D90227E-970B-4DC4-8DAB-FEB101C1FB9F}" srcOrd="0" destOrd="0" presId="urn:microsoft.com/office/officeart/2008/layout/HorizontalMultiLevelHierarchy"/>
    <dgm:cxn modelId="{AC1AC8B3-0F30-4E02-B4EB-414DD644EA79}" srcId="{4A5D95A7-0D8B-4F8E-9B99-623AFAF820A6}" destId="{BBD27911-F682-4ECA-9F76-3E7586BAC078}" srcOrd="0" destOrd="0" parTransId="{109D69E7-AE7A-44CC-908D-ACCD189CCA36}" sibTransId="{5FA9D804-8D08-4F6A-AC7F-EFE32032A437}"/>
    <dgm:cxn modelId="{39B143BE-7A2C-4B60-89AD-07B2AE940671}" type="presOf" srcId="{EEB6D64E-E4C9-43D7-BFFC-4BC8BD3198E6}" destId="{6434AC17-AA3B-4743-B486-D317F67259A1}" srcOrd="0" destOrd="0" presId="urn:microsoft.com/office/officeart/2008/layout/HorizontalMultiLevelHierarchy"/>
    <dgm:cxn modelId="{21FDE7F1-42E8-47D7-A17C-4294BD2D7AE5}" type="presOf" srcId="{1C3E7B71-41FD-4244-A4BE-B01C8CFF4002}" destId="{414F818C-C081-4D8A-A545-4E331635E89E}" srcOrd="0" destOrd="0" presId="urn:microsoft.com/office/officeart/2008/layout/HorizontalMultiLevelHierarchy"/>
    <dgm:cxn modelId="{758B76F6-A108-4EFB-A901-12F422136259}" type="presOf" srcId="{FA6ACFD2-62AB-4C5B-9226-4BA03CBFAF7E}" destId="{7FB91C94-9E0A-4F45-87E3-22F85B7785FB}" srcOrd="0" destOrd="0" presId="urn:microsoft.com/office/officeart/2008/layout/HorizontalMultiLevelHierarchy"/>
    <dgm:cxn modelId="{A2358C9A-DE3C-4886-8CB0-4039484AF716}" type="presParOf" srcId="{CB774DA6-1CE9-4EA4-9F24-87B183294B1B}" destId="{7CF82072-2220-47C4-85A2-1E45993CB840}" srcOrd="0" destOrd="0" presId="urn:microsoft.com/office/officeart/2008/layout/HorizontalMultiLevelHierarchy"/>
    <dgm:cxn modelId="{9D56BFCF-1344-436A-8B0D-84B2A74B02C5}" type="presParOf" srcId="{7CF82072-2220-47C4-85A2-1E45993CB840}" destId="{79AC83DB-C593-4FB6-A22C-4E8BEE85D1AD}" srcOrd="0" destOrd="0" presId="urn:microsoft.com/office/officeart/2008/layout/HorizontalMultiLevelHierarchy"/>
    <dgm:cxn modelId="{54997653-B8C2-4682-8AF6-AA64E6FF38DC}" type="presParOf" srcId="{7CF82072-2220-47C4-85A2-1E45993CB840}" destId="{770A1FA1-CEBA-4AD9-A01A-2254F972F241}" srcOrd="1" destOrd="0" presId="urn:microsoft.com/office/officeart/2008/layout/HorizontalMultiLevelHierarchy"/>
    <dgm:cxn modelId="{1B8EE15B-E934-490B-8674-8C7B5646B405}" type="presParOf" srcId="{770A1FA1-CEBA-4AD9-A01A-2254F972F241}" destId="{68D42A1E-E989-47E1-B933-F233011B15F2}" srcOrd="0" destOrd="0" presId="urn:microsoft.com/office/officeart/2008/layout/HorizontalMultiLevelHierarchy"/>
    <dgm:cxn modelId="{FD96D93D-DF40-47DB-8EBD-1228E0698490}" type="presParOf" srcId="{68D42A1E-E989-47E1-B933-F233011B15F2}" destId="{95056F95-B611-4C27-AA3E-9D0C9C7ED934}" srcOrd="0" destOrd="0" presId="urn:microsoft.com/office/officeart/2008/layout/HorizontalMultiLevelHierarchy"/>
    <dgm:cxn modelId="{E6D7F8E6-B0BD-43A3-BC14-5D4AC6EC1540}" type="presParOf" srcId="{770A1FA1-CEBA-4AD9-A01A-2254F972F241}" destId="{FF87CDCB-C41D-4C38-9BB1-387B57C53BDF}" srcOrd="1" destOrd="0" presId="urn:microsoft.com/office/officeart/2008/layout/HorizontalMultiLevelHierarchy"/>
    <dgm:cxn modelId="{096112D0-0A20-4FCA-A220-78A797B65396}" type="presParOf" srcId="{FF87CDCB-C41D-4C38-9BB1-387B57C53BDF}" destId="{414F818C-C081-4D8A-A545-4E331635E89E}" srcOrd="0" destOrd="0" presId="urn:microsoft.com/office/officeart/2008/layout/HorizontalMultiLevelHierarchy"/>
    <dgm:cxn modelId="{97893CFD-3DFD-4496-8475-B15376BB1F94}" type="presParOf" srcId="{FF87CDCB-C41D-4C38-9BB1-387B57C53BDF}" destId="{42A70ED5-F7C4-496F-9BFA-7C590A3ACB23}" srcOrd="1" destOrd="0" presId="urn:microsoft.com/office/officeart/2008/layout/HorizontalMultiLevelHierarchy"/>
    <dgm:cxn modelId="{ABA7C554-9A5D-417C-9DD1-9024B8D43854}" type="presParOf" srcId="{770A1FA1-CEBA-4AD9-A01A-2254F972F241}" destId="{17FCFF95-4A55-430C-B343-149207CEA5F3}" srcOrd="2" destOrd="0" presId="urn:microsoft.com/office/officeart/2008/layout/HorizontalMultiLevelHierarchy"/>
    <dgm:cxn modelId="{8D52DC02-FE67-48A0-82D8-75DD287F349E}" type="presParOf" srcId="{17FCFF95-4A55-430C-B343-149207CEA5F3}" destId="{7D323ABF-E154-42FF-A3D7-5C0010A21ECC}" srcOrd="0" destOrd="0" presId="urn:microsoft.com/office/officeart/2008/layout/HorizontalMultiLevelHierarchy"/>
    <dgm:cxn modelId="{7346AAFF-061C-43A3-A6A5-6298D43C91A1}" type="presParOf" srcId="{770A1FA1-CEBA-4AD9-A01A-2254F972F241}" destId="{81C95AA7-F985-4DA1-8695-1A755BEDF2B7}" srcOrd="3" destOrd="0" presId="urn:microsoft.com/office/officeart/2008/layout/HorizontalMultiLevelHierarchy"/>
    <dgm:cxn modelId="{DDA23AE3-EA44-4F2C-8A04-FCBC891A0A66}" type="presParOf" srcId="{81C95AA7-F985-4DA1-8695-1A755BEDF2B7}" destId="{6434AC17-AA3B-4743-B486-D317F67259A1}" srcOrd="0" destOrd="0" presId="urn:microsoft.com/office/officeart/2008/layout/HorizontalMultiLevelHierarchy"/>
    <dgm:cxn modelId="{CB702308-6DD4-4207-A251-6F37513337EB}" type="presParOf" srcId="{81C95AA7-F985-4DA1-8695-1A755BEDF2B7}" destId="{0802E4EE-4439-4439-B307-360BEA2E8174}" srcOrd="1" destOrd="0" presId="urn:microsoft.com/office/officeart/2008/layout/HorizontalMultiLevelHierarchy"/>
    <dgm:cxn modelId="{E6CE7B04-34F3-40E9-BEE0-EC43D4F843FD}" type="presParOf" srcId="{770A1FA1-CEBA-4AD9-A01A-2254F972F241}" destId="{8D90227E-970B-4DC4-8DAB-FEB101C1FB9F}" srcOrd="4" destOrd="0" presId="urn:microsoft.com/office/officeart/2008/layout/HorizontalMultiLevelHierarchy"/>
    <dgm:cxn modelId="{FE827522-8170-4043-ADAF-87929143C919}" type="presParOf" srcId="{8D90227E-970B-4DC4-8DAB-FEB101C1FB9F}" destId="{83A31408-9528-49FA-987E-81DE615BCAEE}" srcOrd="0" destOrd="0" presId="urn:microsoft.com/office/officeart/2008/layout/HorizontalMultiLevelHierarchy"/>
    <dgm:cxn modelId="{DAC9CD1A-304E-4F85-B4C2-016BB9BC61DD}" type="presParOf" srcId="{770A1FA1-CEBA-4AD9-A01A-2254F972F241}" destId="{521C0485-0749-4ABD-B4EF-9CCCCF898936}" srcOrd="5" destOrd="0" presId="urn:microsoft.com/office/officeart/2008/layout/HorizontalMultiLevelHierarchy"/>
    <dgm:cxn modelId="{7E2298C1-F09F-453C-8BDD-7672DBDE8BDE}" type="presParOf" srcId="{521C0485-0749-4ABD-B4EF-9CCCCF898936}" destId="{7FB91C94-9E0A-4F45-87E3-22F85B7785FB}" srcOrd="0" destOrd="0" presId="urn:microsoft.com/office/officeart/2008/layout/HorizontalMultiLevelHierarchy"/>
    <dgm:cxn modelId="{847691B0-E5F7-4B76-A524-D043F3BD115E}" type="presParOf" srcId="{521C0485-0749-4ABD-B4EF-9CCCCF898936}" destId="{CA8CEB25-842A-493D-9265-BA0C4911C49A}" srcOrd="1" destOrd="0" presId="urn:microsoft.com/office/officeart/2008/layout/HorizontalMultiLevelHierarchy"/>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A5D95A7-0D8B-4F8E-9B99-623AFAF820A6}" type="doc">
      <dgm:prSet loTypeId="urn:microsoft.com/office/officeart/2008/layout/HorizontalMultiLevelHierarchy" loCatId="hierarchy" qsTypeId="urn:microsoft.com/office/officeart/2005/8/quickstyle/simple1" qsCatId="simple" csTypeId="urn:microsoft.com/office/officeart/2005/8/colors/accent1_2" csCatId="accent1" phldr="1"/>
      <dgm:spPr/>
      <dgm:t>
        <a:bodyPr/>
        <a:lstStyle/>
        <a:p>
          <a:endParaRPr lang="en-US"/>
        </a:p>
      </dgm:t>
    </dgm:pt>
    <dgm:pt modelId="{BBD27911-F682-4ECA-9F76-3E7586BAC078}">
      <dgm:prSet phldrT="[文本]" custT="1"/>
      <dgm:spPr/>
      <dgm:t>
        <a:bodyPr/>
        <a:lstStyle/>
        <a:p>
          <a:r>
            <a:rPr lang="en-US" sz="2000" dirty="0"/>
            <a:t>Image </a:t>
          </a:r>
          <a:r>
            <a:rPr lang="en-US" altLang="zh-CN" sz="2000" dirty="0"/>
            <a:t>data</a:t>
          </a:r>
          <a:endParaRPr lang="en-US" sz="2000" dirty="0"/>
        </a:p>
      </dgm:t>
    </dgm:pt>
    <dgm:pt modelId="{109D69E7-AE7A-44CC-908D-ACCD189CCA36}" type="parTrans" cxnId="{AC1AC8B3-0F30-4E02-B4EB-414DD644EA79}">
      <dgm:prSet/>
      <dgm:spPr/>
      <dgm:t>
        <a:bodyPr/>
        <a:lstStyle/>
        <a:p>
          <a:endParaRPr lang="en-US"/>
        </a:p>
      </dgm:t>
    </dgm:pt>
    <dgm:pt modelId="{5FA9D804-8D08-4F6A-AC7F-EFE32032A437}" type="sibTrans" cxnId="{AC1AC8B3-0F30-4E02-B4EB-414DD644EA79}">
      <dgm:prSet/>
      <dgm:spPr/>
      <dgm:t>
        <a:bodyPr/>
        <a:lstStyle/>
        <a:p>
          <a:endParaRPr lang="en-US"/>
        </a:p>
      </dgm:t>
    </dgm:pt>
    <dgm:pt modelId="{1C3E7B71-41FD-4244-A4BE-B01C8CFF4002}">
      <dgm:prSet phldrT="[文本]" custT="1"/>
      <dgm:spPr>
        <a:solidFill>
          <a:srgbClr val="4472C4">
            <a:hueOff val="0"/>
            <a:satOff val="0"/>
            <a:lumOff val="0"/>
            <a:alphaOff val="0"/>
          </a:srgbClr>
        </a:solidFill>
        <a:ln w="12700" cap="flat" cmpd="sng" algn="ctr">
          <a:solidFill>
            <a:prstClr val="white">
              <a:hueOff val="0"/>
              <a:satOff val="0"/>
              <a:lumOff val="0"/>
              <a:alphaOff val="0"/>
            </a:prstClr>
          </a:solidFill>
          <a:prstDash val="solid"/>
          <a:miter lim="800000"/>
        </a:ln>
        <a:effectLst/>
      </dgm:spPr>
      <dgm:t>
        <a:bodyPr spcFirstLastPara="0" vert="horz" wrap="square" lIns="13335" tIns="13335" rIns="13335" bIns="13335" numCol="1" spcCol="1270" anchor="ctr" anchorCtr="0"/>
        <a:lstStyle/>
        <a:p>
          <a:pPr marL="0" lvl="0" indent="0" algn="ctr" defTabSz="933450">
            <a:lnSpc>
              <a:spcPct val="90000"/>
            </a:lnSpc>
            <a:spcBef>
              <a:spcPct val="0"/>
            </a:spcBef>
            <a:spcAft>
              <a:spcPct val="35000"/>
            </a:spcAft>
            <a:buNone/>
          </a:pPr>
          <a:r>
            <a:rPr lang="en-US" sz="1400" kern="1200" dirty="0"/>
            <a:t>Two </a:t>
          </a:r>
          <a:r>
            <a:rPr lang="en-US" altLang="zh-CN" sz="1400" kern="1200" dirty="0"/>
            <a:t>c</a:t>
          </a:r>
          <a:r>
            <a:rPr lang="en-US" sz="1400" kern="1200" dirty="0"/>
            <a:t>ategories</a:t>
          </a:r>
          <a:endParaRPr lang="en-US" sz="1400" kern="1200" dirty="0">
            <a:solidFill>
              <a:prstClr val="white"/>
            </a:solidFill>
            <a:latin typeface="Calibri" panose="020F0502020204030204"/>
            <a:ea typeface="等线" panose="02010600030101010101" pitchFamily="2" charset="-122"/>
            <a:cs typeface="+mn-cs"/>
          </a:endParaRPr>
        </a:p>
      </dgm:t>
    </dgm:pt>
    <dgm:pt modelId="{93B41188-5CF4-4339-91E0-604B121B03C3}" type="parTrans" cxnId="{D6D8E21F-FFF4-4738-B25F-7F63D048F664}">
      <dgm:prSet/>
      <dgm:spPr/>
      <dgm:t>
        <a:bodyPr/>
        <a:lstStyle/>
        <a:p>
          <a:endParaRPr lang="en-US" dirty="0"/>
        </a:p>
      </dgm:t>
    </dgm:pt>
    <dgm:pt modelId="{00486C95-658C-417C-B06B-C16026C0C0E6}" type="sibTrans" cxnId="{D6D8E21F-FFF4-4738-B25F-7F63D048F664}">
      <dgm:prSet/>
      <dgm:spPr/>
      <dgm:t>
        <a:bodyPr/>
        <a:lstStyle/>
        <a:p>
          <a:endParaRPr lang="en-US"/>
        </a:p>
      </dgm:t>
    </dgm:pt>
    <dgm:pt modelId="{EEB6D64E-E4C9-43D7-BFFC-4BC8BD3198E6}">
      <dgm:prSet phldrT="[文本]" custT="1"/>
      <dgm:spPr/>
      <dgm:t>
        <a:bodyPr/>
        <a:lstStyle/>
        <a:p>
          <a:r>
            <a:rPr lang="en-US" altLang="zh-CN" sz="1400" kern="1200" dirty="0"/>
            <a:t>Three</a:t>
          </a:r>
          <a:r>
            <a:rPr lang="en-US" sz="1400" kern="1200" dirty="0"/>
            <a:t> </a:t>
          </a:r>
          <a:r>
            <a:rPr lang="en-US" altLang="zh-CN" sz="1400" kern="1200" dirty="0"/>
            <a:t>c</a:t>
          </a:r>
          <a:r>
            <a:rPr lang="en-US" sz="1400" kern="1200" dirty="0"/>
            <a:t>ategories</a:t>
          </a:r>
          <a:endParaRPr lang="en-US" sz="1400" kern="1200" dirty="0">
            <a:solidFill>
              <a:prstClr val="white"/>
            </a:solidFill>
            <a:latin typeface="Calibri" panose="020F0502020204030204"/>
            <a:ea typeface="等线" panose="02010600030101010101" pitchFamily="2" charset="-122"/>
            <a:cs typeface="+mn-cs"/>
          </a:endParaRPr>
        </a:p>
      </dgm:t>
    </dgm:pt>
    <dgm:pt modelId="{9E15917C-B39F-496D-8C14-009EC1DCE30D}" type="parTrans" cxnId="{646A1720-B5BF-48CF-9635-65AF51FB4A58}">
      <dgm:prSet/>
      <dgm:spPr/>
      <dgm:t>
        <a:bodyPr/>
        <a:lstStyle/>
        <a:p>
          <a:endParaRPr lang="en-US" dirty="0"/>
        </a:p>
      </dgm:t>
    </dgm:pt>
    <dgm:pt modelId="{1A35B1F5-4C02-44CF-878E-AD2CE648A0E9}" type="sibTrans" cxnId="{646A1720-B5BF-48CF-9635-65AF51FB4A58}">
      <dgm:prSet/>
      <dgm:spPr/>
      <dgm:t>
        <a:bodyPr/>
        <a:lstStyle/>
        <a:p>
          <a:endParaRPr lang="en-US"/>
        </a:p>
      </dgm:t>
    </dgm:pt>
    <dgm:pt modelId="{FA6ACFD2-62AB-4C5B-9226-4BA03CBFAF7E}">
      <dgm:prSet phldrT="[文本]" custT="1"/>
      <dgm:spPr/>
      <dgm:t>
        <a:bodyPr/>
        <a:lstStyle/>
        <a:p>
          <a:r>
            <a:rPr lang="en-US" altLang="zh-CN" sz="1400" kern="1200" dirty="0"/>
            <a:t>Four</a:t>
          </a:r>
          <a:r>
            <a:rPr lang="en-US" sz="1400" kern="1200" dirty="0"/>
            <a:t> </a:t>
          </a:r>
          <a:r>
            <a:rPr lang="en-US" altLang="zh-CN" sz="1400" kern="1200" dirty="0"/>
            <a:t>c</a:t>
          </a:r>
          <a:r>
            <a:rPr lang="en-US" sz="1400" kern="1200" dirty="0"/>
            <a:t>ategories</a:t>
          </a:r>
          <a:endParaRPr lang="en-US" sz="1400" kern="1200" dirty="0">
            <a:solidFill>
              <a:prstClr val="white"/>
            </a:solidFill>
            <a:latin typeface="Calibri" panose="020F0502020204030204"/>
            <a:ea typeface="等线" panose="02010600030101010101" pitchFamily="2" charset="-122"/>
            <a:cs typeface="+mn-cs"/>
          </a:endParaRPr>
        </a:p>
      </dgm:t>
    </dgm:pt>
    <dgm:pt modelId="{232A719C-8111-4B99-87E6-0B48AF5DAC00}" type="parTrans" cxnId="{58ADC239-E283-4318-9556-EBE41C87F786}">
      <dgm:prSet/>
      <dgm:spPr/>
      <dgm:t>
        <a:bodyPr/>
        <a:lstStyle/>
        <a:p>
          <a:endParaRPr lang="en-US" dirty="0"/>
        </a:p>
      </dgm:t>
    </dgm:pt>
    <dgm:pt modelId="{AE41034C-661E-489C-ABEB-FF32F9279AD0}" type="sibTrans" cxnId="{58ADC239-E283-4318-9556-EBE41C87F786}">
      <dgm:prSet/>
      <dgm:spPr/>
      <dgm:t>
        <a:bodyPr/>
        <a:lstStyle/>
        <a:p>
          <a:endParaRPr lang="en-US"/>
        </a:p>
      </dgm:t>
    </dgm:pt>
    <dgm:pt modelId="{6E8CD194-2416-45BE-8B52-FDDD31470ED2}">
      <dgm:prSet custT="1"/>
      <dgm:spPr/>
      <dgm:t>
        <a:bodyPr/>
        <a:lstStyle/>
        <a:p>
          <a:r>
            <a:rPr lang="en-US" altLang="zh-CN" sz="1400" kern="1200" dirty="0">
              <a:solidFill>
                <a:prstClr val="white"/>
              </a:solidFill>
              <a:latin typeface="Calibri" panose="020F0502020204030204"/>
              <a:ea typeface="等线" panose="02010600030101010101" pitchFamily="2" charset="-122"/>
              <a:cs typeface="+mn-cs"/>
            </a:rPr>
            <a:t>Training Data</a:t>
          </a:r>
          <a:endParaRPr lang="en-US" sz="1400" kern="1200" dirty="0">
            <a:solidFill>
              <a:prstClr val="white"/>
            </a:solidFill>
            <a:latin typeface="Calibri" panose="020F0502020204030204"/>
            <a:ea typeface="等线" panose="02010600030101010101" pitchFamily="2" charset="-122"/>
            <a:cs typeface="+mn-cs"/>
          </a:endParaRPr>
        </a:p>
      </dgm:t>
    </dgm:pt>
    <dgm:pt modelId="{8481CB15-324B-498C-9FA8-FBED02B348CE}" type="parTrans" cxnId="{AF5C60DC-163C-4ABA-BCEE-E1BB5ACCD264}">
      <dgm:prSet/>
      <dgm:spPr/>
      <dgm:t>
        <a:bodyPr/>
        <a:lstStyle/>
        <a:p>
          <a:endParaRPr lang="en-US" dirty="0"/>
        </a:p>
      </dgm:t>
    </dgm:pt>
    <dgm:pt modelId="{054CE57A-B9EF-45A4-B89C-CE6818EDD362}" type="sibTrans" cxnId="{AF5C60DC-163C-4ABA-BCEE-E1BB5ACCD264}">
      <dgm:prSet/>
      <dgm:spPr/>
      <dgm:t>
        <a:bodyPr/>
        <a:lstStyle/>
        <a:p>
          <a:endParaRPr lang="en-US"/>
        </a:p>
      </dgm:t>
    </dgm:pt>
    <dgm:pt modelId="{C2B275B8-0079-49B9-A51E-402085B328C6}">
      <dgm:prSet custT="1"/>
      <dgm:spPr/>
      <dgm:t>
        <a:bodyPr/>
        <a:lstStyle/>
        <a:p>
          <a:r>
            <a:rPr lang="en-US" altLang="zh-CN" sz="1400" kern="1200" dirty="0">
              <a:solidFill>
                <a:prstClr val="white"/>
              </a:solidFill>
              <a:latin typeface="Calibri" panose="020F0502020204030204"/>
              <a:ea typeface="等线" panose="02010600030101010101" pitchFamily="2" charset="-122"/>
              <a:cs typeface="+mn-cs"/>
            </a:rPr>
            <a:t>Evaluation Data</a:t>
          </a:r>
          <a:endParaRPr lang="en-US" sz="1400" kern="1200" dirty="0">
            <a:solidFill>
              <a:prstClr val="white"/>
            </a:solidFill>
            <a:latin typeface="Calibri" panose="020F0502020204030204"/>
            <a:ea typeface="等线" panose="02010600030101010101" pitchFamily="2" charset="-122"/>
            <a:cs typeface="+mn-cs"/>
          </a:endParaRPr>
        </a:p>
      </dgm:t>
    </dgm:pt>
    <dgm:pt modelId="{003E79EE-60E4-41D1-98FF-9760B4F7B815}" type="parTrans" cxnId="{72E98430-6987-4730-B7EC-5E33C711A3F6}">
      <dgm:prSet/>
      <dgm:spPr/>
      <dgm:t>
        <a:bodyPr/>
        <a:lstStyle/>
        <a:p>
          <a:endParaRPr lang="en-US" dirty="0"/>
        </a:p>
      </dgm:t>
    </dgm:pt>
    <dgm:pt modelId="{D24520D7-AE0A-45A4-9C23-8B28D222DB83}" type="sibTrans" cxnId="{72E98430-6987-4730-B7EC-5E33C711A3F6}">
      <dgm:prSet/>
      <dgm:spPr/>
      <dgm:t>
        <a:bodyPr/>
        <a:lstStyle/>
        <a:p>
          <a:endParaRPr lang="en-US"/>
        </a:p>
      </dgm:t>
    </dgm:pt>
    <dgm:pt modelId="{A92B8EF2-84E8-44EE-8030-99AEB04EDB81}">
      <dgm:prSet custT="1"/>
      <dgm:spPr/>
      <dgm:t>
        <a:bodyPr/>
        <a:lstStyle/>
        <a:p>
          <a:pPr marL="0" lvl="0" indent="0" algn="ctr" defTabSz="622300">
            <a:lnSpc>
              <a:spcPct val="90000"/>
            </a:lnSpc>
            <a:spcBef>
              <a:spcPct val="0"/>
            </a:spcBef>
            <a:spcAft>
              <a:spcPct val="35000"/>
            </a:spcAft>
            <a:buNone/>
          </a:pPr>
          <a:r>
            <a:rPr lang="en-US" altLang="zh-CN" sz="1400" kern="1200" dirty="0">
              <a:solidFill>
                <a:prstClr val="white"/>
              </a:solidFill>
              <a:latin typeface="Calibri" panose="020F0502020204030204"/>
              <a:ea typeface="等线" panose="02010600030101010101" pitchFamily="2" charset="-122"/>
              <a:cs typeface="+mn-cs"/>
            </a:rPr>
            <a:t>Training Data</a:t>
          </a:r>
          <a:endParaRPr lang="en-US" sz="1400" kern="1200" dirty="0">
            <a:solidFill>
              <a:prstClr val="white"/>
            </a:solidFill>
            <a:latin typeface="Calibri" panose="020F0502020204030204"/>
            <a:ea typeface="等线" panose="02010600030101010101" pitchFamily="2" charset="-122"/>
            <a:cs typeface="+mn-cs"/>
          </a:endParaRPr>
        </a:p>
      </dgm:t>
    </dgm:pt>
    <dgm:pt modelId="{6E170CD7-7E6D-47C4-BA0F-3317D2BD628A}" type="parTrans" cxnId="{590FF709-E4AE-4C6F-8406-A0B10DA4B2C5}">
      <dgm:prSet/>
      <dgm:spPr/>
      <dgm:t>
        <a:bodyPr/>
        <a:lstStyle/>
        <a:p>
          <a:endParaRPr lang="en-US" dirty="0"/>
        </a:p>
      </dgm:t>
    </dgm:pt>
    <dgm:pt modelId="{8CF8E456-2D63-4A26-8A62-ABE334A304E3}" type="sibTrans" cxnId="{590FF709-E4AE-4C6F-8406-A0B10DA4B2C5}">
      <dgm:prSet/>
      <dgm:spPr/>
      <dgm:t>
        <a:bodyPr/>
        <a:lstStyle/>
        <a:p>
          <a:endParaRPr lang="en-US"/>
        </a:p>
      </dgm:t>
    </dgm:pt>
    <dgm:pt modelId="{370E76F4-EE5F-4912-93EB-1661A3C30C9A}">
      <dgm:prSet custT="1"/>
      <dgm:spPr/>
      <dgm:t>
        <a:bodyPr/>
        <a:lstStyle/>
        <a:p>
          <a:pPr marL="0" lvl="0" indent="0" algn="ctr" defTabSz="622300">
            <a:lnSpc>
              <a:spcPct val="90000"/>
            </a:lnSpc>
            <a:spcBef>
              <a:spcPct val="0"/>
            </a:spcBef>
            <a:spcAft>
              <a:spcPct val="35000"/>
            </a:spcAft>
            <a:buNone/>
          </a:pPr>
          <a:r>
            <a:rPr lang="en-US" altLang="zh-CN" sz="1400" kern="1200" dirty="0">
              <a:solidFill>
                <a:prstClr val="white"/>
              </a:solidFill>
              <a:latin typeface="Calibri" panose="020F0502020204030204"/>
              <a:ea typeface="等线" panose="02010600030101010101" pitchFamily="2" charset="-122"/>
              <a:cs typeface="+mn-cs"/>
            </a:rPr>
            <a:t>Evaluation Data</a:t>
          </a:r>
          <a:endParaRPr lang="en-US" sz="1400" kern="1200" dirty="0">
            <a:solidFill>
              <a:prstClr val="white"/>
            </a:solidFill>
            <a:latin typeface="Calibri" panose="020F0502020204030204"/>
            <a:ea typeface="等线" panose="02010600030101010101" pitchFamily="2" charset="-122"/>
            <a:cs typeface="+mn-cs"/>
          </a:endParaRPr>
        </a:p>
      </dgm:t>
    </dgm:pt>
    <dgm:pt modelId="{D50B3C21-1B4B-422E-8A6B-55A763A508CA}" type="parTrans" cxnId="{4710B7B2-B734-4F9B-84E2-4EEEAD2270F2}">
      <dgm:prSet/>
      <dgm:spPr/>
      <dgm:t>
        <a:bodyPr/>
        <a:lstStyle/>
        <a:p>
          <a:endParaRPr lang="en-US" dirty="0"/>
        </a:p>
      </dgm:t>
    </dgm:pt>
    <dgm:pt modelId="{352DF4EB-A608-4F46-90C8-AEBF04B60B0D}" type="sibTrans" cxnId="{4710B7B2-B734-4F9B-84E2-4EEEAD2270F2}">
      <dgm:prSet/>
      <dgm:spPr/>
      <dgm:t>
        <a:bodyPr/>
        <a:lstStyle/>
        <a:p>
          <a:endParaRPr lang="en-US"/>
        </a:p>
      </dgm:t>
    </dgm:pt>
    <dgm:pt modelId="{4F55F73A-588C-4D5D-9B3E-02410717B0F0}">
      <dgm:prSet custT="1"/>
      <dgm:spPr/>
      <dgm:t>
        <a:bodyPr/>
        <a:lstStyle/>
        <a:p>
          <a:pPr marL="0" lvl="0" indent="0" algn="ctr" defTabSz="622300">
            <a:lnSpc>
              <a:spcPct val="90000"/>
            </a:lnSpc>
            <a:spcBef>
              <a:spcPct val="0"/>
            </a:spcBef>
            <a:spcAft>
              <a:spcPct val="35000"/>
            </a:spcAft>
            <a:buNone/>
          </a:pPr>
          <a:r>
            <a:rPr lang="en-US" altLang="zh-CN" sz="1400" kern="1200" dirty="0">
              <a:solidFill>
                <a:prstClr val="white"/>
              </a:solidFill>
              <a:latin typeface="Calibri" panose="020F0502020204030204"/>
              <a:ea typeface="等线" panose="02010600030101010101" pitchFamily="2" charset="-122"/>
              <a:cs typeface="+mn-cs"/>
            </a:rPr>
            <a:t>Training Data</a:t>
          </a:r>
          <a:endParaRPr lang="en-US" sz="1400" kern="1200" dirty="0">
            <a:solidFill>
              <a:prstClr val="white"/>
            </a:solidFill>
            <a:latin typeface="Calibri" panose="020F0502020204030204"/>
            <a:ea typeface="等线" panose="02010600030101010101" pitchFamily="2" charset="-122"/>
            <a:cs typeface="+mn-cs"/>
          </a:endParaRPr>
        </a:p>
      </dgm:t>
    </dgm:pt>
    <dgm:pt modelId="{DBAF34D6-4567-468E-AEE9-0559BB70FF4C}" type="parTrans" cxnId="{3A5981A9-C1E4-4934-B8E2-88820D7E8C00}">
      <dgm:prSet/>
      <dgm:spPr/>
      <dgm:t>
        <a:bodyPr/>
        <a:lstStyle/>
        <a:p>
          <a:endParaRPr lang="en-US" dirty="0"/>
        </a:p>
      </dgm:t>
    </dgm:pt>
    <dgm:pt modelId="{9DEE2823-4772-4B5E-BA3C-A26AE2068FE2}" type="sibTrans" cxnId="{3A5981A9-C1E4-4934-B8E2-88820D7E8C00}">
      <dgm:prSet/>
      <dgm:spPr/>
      <dgm:t>
        <a:bodyPr/>
        <a:lstStyle/>
        <a:p>
          <a:endParaRPr lang="en-US"/>
        </a:p>
      </dgm:t>
    </dgm:pt>
    <dgm:pt modelId="{00521F73-DCB4-4AAD-97D1-DBD3A828ADA3}">
      <dgm:prSet custT="1"/>
      <dgm:spPr/>
      <dgm:t>
        <a:bodyPr/>
        <a:lstStyle/>
        <a:p>
          <a:pPr marL="0" lvl="0" indent="0" algn="ctr" defTabSz="622300">
            <a:lnSpc>
              <a:spcPct val="90000"/>
            </a:lnSpc>
            <a:spcBef>
              <a:spcPct val="0"/>
            </a:spcBef>
            <a:spcAft>
              <a:spcPct val="35000"/>
            </a:spcAft>
            <a:buNone/>
          </a:pPr>
          <a:r>
            <a:rPr lang="en-US" altLang="zh-CN" sz="1400" kern="1200" dirty="0">
              <a:solidFill>
                <a:prstClr val="white"/>
              </a:solidFill>
              <a:latin typeface="Calibri" panose="020F0502020204030204"/>
              <a:ea typeface="等线" panose="02010600030101010101" pitchFamily="2" charset="-122"/>
              <a:cs typeface="+mn-cs"/>
            </a:rPr>
            <a:t>Evaluation Data</a:t>
          </a:r>
          <a:endParaRPr lang="en-US" sz="1400" kern="1200" dirty="0">
            <a:solidFill>
              <a:prstClr val="white"/>
            </a:solidFill>
            <a:latin typeface="Calibri" panose="020F0502020204030204"/>
            <a:ea typeface="等线" panose="02010600030101010101" pitchFamily="2" charset="-122"/>
            <a:cs typeface="+mn-cs"/>
          </a:endParaRPr>
        </a:p>
      </dgm:t>
    </dgm:pt>
    <dgm:pt modelId="{D2090161-1A21-4525-BA10-BE37AA115936}" type="parTrans" cxnId="{6CFF6617-D5F0-4707-9843-ED06260183B8}">
      <dgm:prSet/>
      <dgm:spPr/>
      <dgm:t>
        <a:bodyPr/>
        <a:lstStyle/>
        <a:p>
          <a:endParaRPr lang="en-US" dirty="0"/>
        </a:p>
      </dgm:t>
    </dgm:pt>
    <dgm:pt modelId="{E4576AFD-3C07-4371-A5F8-35B0ED22E21A}" type="sibTrans" cxnId="{6CFF6617-D5F0-4707-9843-ED06260183B8}">
      <dgm:prSet/>
      <dgm:spPr/>
      <dgm:t>
        <a:bodyPr/>
        <a:lstStyle/>
        <a:p>
          <a:endParaRPr lang="en-US"/>
        </a:p>
      </dgm:t>
    </dgm:pt>
    <dgm:pt modelId="{CB774DA6-1CE9-4EA4-9F24-87B183294B1B}" type="pres">
      <dgm:prSet presAssocID="{4A5D95A7-0D8B-4F8E-9B99-623AFAF820A6}" presName="Name0" presStyleCnt="0">
        <dgm:presLayoutVars>
          <dgm:chPref val="1"/>
          <dgm:dir/>
          <dgm:animOne val="branch"/>
          <dgm:animLvl val="lvl"/>
          <dgm:resizeHandles val="exact"/>
        </dgm:presLayoutVars>
      </dgm:prSet>
      <dgm:spPr/>
    </dgm:pt>
    <dgm:pt modelId="{7CF82072-2220-47C4-85A2-1E45993CB840}" type="pres">
      <dgm:prSet presAssocID="{BBD27911-F682-4ECA-9F76-3E7586BAC078}" presName="root1" presStyleCnt="0"/>
      <dgm:spPr/>
    </dgm:pt>
    <dgm:pt modelId="{79AC83DB-C593-4FB6-A22C-4E8BEE85D1AD}" type="pres">
      <dgm:prSet presAssocID="{BBD27911-F682-4ECA-9F76-3E7586BAC078}" presName="LevelOneTextNode" presStyleLbl="node0" presStyleIdx="0" presStyleCnt="1" custAng="5400000" custScaleX="89361" custScaleY="34752" custLinFactNeighborX="-6451">
        <dgm:presLayoutVars>
          <dgm:chPref val="3"/>
        </dgm:presLayoutVars>
      </dgm:prSet>
      <dgm:spPr/>
    </dgm:pt>
    <dgm:pt modelId="{770A1FA1-CEBA-4AD9-A01A-2254F972F241}" type="pres">
      <dgm:prSet presAssocID="{BBD27911-F682-4ECA-9F76-3E7586BAC078}" presName="level2hierChild" presStyleCnt="0"/>
      <dgm:spPr/>
    </dgm:pt>
    <dgm:pt modelId="{68D42A1E-E989-47E1-B933-F233011B15F2}" type="pres">
      <dgm:prSet presAssocID="{93B41188-5CF4-4339-91E0-604B121B03C3}" presName="conn2-1" presStyleLbl="parChTrans1D2" presStyleIdx="0" presStyleCnt="3"/>
      <dgm:spPr/>
    </dgm:pt>
    <dgm:pt modelId="{95056F95-B611-4C27-AA3E-9D0C9C7ED934}" type="pres">
      <dgm:prSet presAssocID="{93B41188-5CF4-4339-91E0-604B121B03C3}" presName="connTx" presStyleLbl="parChTrans1D2" presStyleIdx="0" presStyleCnt="3"/>
      <dgm:spPr/>
    </dgm:pt>
    <dgm:pt modelId="{FF87CDCB-C41D-4C38-9BB1-387B57C53BDF}" type="pres">
      <dgm:prSet presAssocID="{1C3E7B71-41FD-4244-A4BE-B01C8CFF4002}" presName="root2" presStyleCnt="0"/>
      <dgm:spPr/>
    </dgm:pt>
    <dgm:pt modelId="{414F818C-C081-4D8A-A545-4E331635E89E}" type="pres">
      <dgm:prSet presAssocID="{1C3E7B71-41FD-4244-A4BE-B01C8CFF4002}" presName="LevelTwoTextNode" presStyleLbl="node2" presStyleIdx="0" presStyleCnt="3" custScaleX="54983" custScaleY="80050" custLinFactNeighborX="14956">
        <dgm:presLayoutVars>
          <dgm:chPref val="3"/>
        </dgm:presLayoutVars>
      </dgm:prSet>
      <dgm:spPr>
        <a:xfrm>
          <a:off x="2778112" y="846363"/>
          <a:ext cx="1386794" cy="451958"/>
        </a:xfrm>
        <a:prstGeom prst="rect">
          <a:avLst/>
        </a:prstGeom>
      </dgm:spPr>
    </dgm:pt>
    <dgm:pt modelId="{42A70ED5-F7C4-496F-9BFA-7C590A3ACB23}" type="pres">
      <dgm:prSet presAssocID="{1C3E7B71-41FD-4244-A4BE-B01C8CFF4002}" presName="level3hierChild" presStyleCnt="0"/>
      <dgm:spPr/>
    </dgm:pt>
    <dgm:pt modelId="{119CA1B0-D9D7-4446-B9DC-18DFB13C45F3}" type="pres">
      <dgm:prSet presAssocID="{8481CB15-324B-498C-9FA8-FBED02B348CE}" presName="conn2-1" presStyleLbl="parChTrans1D3" presStyleIdx="0" presStyleCnt="6"/>
      <dgm:spPr/>
    </dgm:pt>
    <dgm:pt modelId="{44B7F6A9-D88D-4A6F-9BA5-9FF82D6830AB}" type="pres">
      <dgm:prSet presAssocID="{8481CB15-324B-498C-9FA8-FBED02B348CE}" presName="connTx" presStyleLbl="parChTrans1D3" presStyleIdx="0" presStyleCnt="6"/>
      <dgm:spPr/>
    </dgm:pt>
    <dgm:pt modelId="{C74DFEEB-846E-4107-A42B-F29A351AC782}" type="pres">
      <dgm:prSet presAssocID="{6E8CD194-2416-45BE-8B52-FDDD31470ED2}" presName="root2" presStyleCnt="0"/>
      <dgm:spPr/>
    </dgm:pt>
    <dgm:pt modelId="{BEB256C0-53B3-496D-9AB6-F39974428400}" type="pres">
      <dgm:prSet presAssocID="{6E8CD194-2416-45BE-8B52-FDDD31470ED2}" presName="LevelTwoTextNode" presStyleLbl="node3" presStyleIdx="0" presStyleCnt="6" custScaleX="59269" custScaleY="49303" custLinFactNeighborX="7187">
        <dgm:presLayoutVars>
          <dgm:chPref val="3"/>
        </dgm:presLayoutVars>
      </dgm:prSet>
      <dgm:spPr/>
    </dgm:pt>
    <dgm:pt modelId="{F2449A31-7791-49BD-BDEB-7C80977B24DD}" type="pres">
      <dgm:prSet presAssocID="{6E8CD194-2416-45BE-8B52-FDDD31470ED2}" presName="level3hierChild" presStyleCnt="0"/>
      <dgm:spPr/>
    </dgm:pt>
    <dgm:pt modelId="{FEBCECBF-9932-4978-AE7D-3CD4306323ED}" type="pres">
      <dgm:prSet presAssocID="{003E79EE-60E4-41D1-98FF-9760B4F7B815}" presName="conn2-1" presStyleLbl="parChTrans1D3" presStyleIdx="1" presStyleCnt="6"/>
      <dgm:spPr/>
    </dgm:pt>
    <dgm:pt modelId="{F71E0897-6D65-4045-84EC-C2D1121FF9E2}" type="pres">
      <dgm:prSet presAssocID="{003E79EE-60E4-41D1-98FF-9760B4F7B815}" presName="connTx" presStyleLbl="parChTrans1D3" presStyleIdx="1" presStyleCnt="6"/>
      <dgm:spPr/>
    </dgm:pt>
    <dgm:pt modelId="{2111F80B-C3E9-4D14-9A0A-21536E2108BB}" type="pres">
      <dgm:prSet presAssocID="{C2B275B8-0079-49B9-A51E-402085B328C6}" presName="root2" presStyleCnt="0"/>
      <dgm:spPr/>
    </dgm:pt>
    <dgm:pt modelId="{CCDF0192-DC8D-4EA2-8105-C13565D1BEF1}" type="pres">
      <dgm:prSet presAssocID="{C2B275B8-0079-49B9-A51E-402085B328C6}" presName="LevelTwoTextNode" presStyleLbl="node3" presStyleIdx="1" presStyleCnt="6" custScaleX="59269" custScaleY="49303" custLinFactNeighborX="7187">
        <dgm:presLayoutVars>
          <dgm:chPref val="3"/>
        </dgm:presLayoutVars>
      </dgm:prSet>
      <dgm:spPr/>
    </dgm:pt>
    <dgm:pt modelId="{77AAE377-8A07-48D3-AAC9-0C2CFAD4E0DC}" type="pres">
      <dgm:prSet presAssocID="{C2B275B8-0079-49B9-A51E-402085B328C6}" presName="level3hierChild" presStyleCnt="0"/>
      <dgm:spPr/>
    </dgm:pt>
    <dgm:pt modelId="{17FCFF95-4A55-430C-B343-149207CEA5F3}" type="pres">
      <dgm:prSet presAssocID="{9E15917C-B39F-496D-8C14-009EC1DCE30D}" presName="conn2-1" presStyleLbl="parChTrans1D2" presStyleIdx="1" presStyleCnt="3"/>
      <dgm:spPr/>
    </dgm:pt>
    <dgm:pt modelId="{7D323ABF-E154-42FF-A3D7-5C0010A21ECC}" type="pres">
      <dgm:prSet presAssocID="{9E15917C-B39F-496D-8C14-009EC1DCE30D}" presName="connTx" presStyleLbl="parChTrans1D2" presStyleIdx="1" presStyleCnt="3"/>
      <dgm:spPr/>
    </dgm:pt>
    <dgm:pt modelId="{81C95AA7-F985-4DA1-8695-1A755BEDF2B7}" type="pres">
      <dgm:prSet presAssocID="{EEB6D64E-E4C9-43D7-BFFC-4BC8BD3198E6}" presName="root2" presStyleCnt="0"/>
      <dgm:spPr/>
    </dgm:pt>
    <dgm:pt modelId="{6434AC17-AA3B-4743-B486-D317F67259A1}" type="pres">
      <dgm:prSet presAssocID="{EEB6D64E-E4C9-43D7-BFFC-4BC8BD3198E6}" presName="LevelTwoTextNode" presStyleLbl="node2" presStyleIdx="1" presStyleCnt="3" custScaleX="54898" custScaleY="79261" custLinFactNeighborX="14956">
        <dgm:presLayoutVars>
          <dgm:chPref val="3"/>
        </dgm:presLayoutVars>
      </dgm:prSet>
      <dgm:spPr/>
    </dgm:pt>
    <dgm:pt modelId="{0802E4EE-4439-4439-B307-360BEA2E8174}" type="pres">
      <dgm:prSet presAssocID="{EEB6D64E-E4C9-43D7-BFFC-4BC8BD3198E6}" presName="level3hierChild" presStyleCnt="0"/>
      <dgm:spPr/>
    </dgm:pt>
    <dgm:pt modelId="{99601269-D628-4270-92DD-9277611F02D2}" type="pres">
      <dgm:prSet presAssocID="{6E170CD7-7E6D-47C4-BA0F-3317D2BD628A}" presName="conn2-1" presStyleLbl="parChTrans1D3" presStyleIdx="2" presStyleCnt="6"/>
      <dgm:spPr/>
    </dgm:pt>
    <dgm:pt modelId="{BE28F2A1-3690-4BDA-8160-1840578E7AA9}" type="pres">
      <dgm:prSet presAssocID="{6E170CD7-7E6D-47C4-BA0F-3317D2BD628A}" presName="connTx" presStyleLbl="parChTrans1D3" presStyleIdx="2" presStyleCnt="6"/>
      <dgm:spPr/>
    </dgm:pt>
    <dgm:pt modelId="{4F6C6FD0-9EEC-4622-96BB-F7992E8651F4}" type="pres">
      <dgm:prSet presAssocID="{A92B8EF2-84E8-44EE-8030-99AEB04EDB81}" presName="root2" presStyleCnt="0"/>
      <dgm:spPr/>
    </dgm:pt>
    <dgm:pt modelId="{82B7CBA6-1D1F-4C14-8C1F-2193F3C37C36}" type="pres">
      <dgm:prSet presAssocID="{A92B8EF2-84E8-44EE-8030-99AEB04EDB81}" presName="LevelTwoTextNode" presStyleLbl="node3" presStyleIdx="2" presStyleCnt="6" custScaleX="59269" custScaleY="49303" custLinFactNeighborX="7272">
        <dgm:presLayoutVars>
          <dgm:chPref val="3"/>
        </dgm:presLayoutVars>
      </dgm:prSet>
      <dgm:spPr/>
    </dgm:pt>
    <dgm:pt modelId="{67F4F44F-3770-433F-A9BE-B697F257FBD2}" type="pres">
      <dgm:prSet presAssocID="{A92B8EF2-84E8-44EE-8030-99AEB04EDB81}" presName="level3hierChild" presStyleCnt="0"/>
      <dgm:spPr/>
    </dgm:pt>
    <dgm:pt modelId="{4309B255-1667-4CFF-BDF2-C038C3361401}" type="pres">
      <dgm:prSet presAssocID="{D50B3C21-1B4B-422E-8A6B-55A763A508CA}" presName="conn2-1" presStyleLbl="parChTrans1D3" presStyleIdx="3" presStyleCnt="6"/>
      <dgm:spPr/>
    </dgm:pt>
    <dgm:pt modelId="{315DF16E-E032-4B6B-ABC4-B6B93F5E99B3}" type="pres">
      <dgm:prSet presAssocID="{D50B3C21-1B4B-422E-8A6B-55A763A508CA}" presName="connTx" presStyleLbl="parChTrans1D3" presStyleIdx="3" presStyleCnt="6"/>
      <dgm:spPr/>
    </dgm:pt>
    <dgm:pt modelId="{A50B2035-C50F-4647-BC16-9BBFC69E4B51}" type="pres">
      <dgm:prSet presAssocID="{370E76F4-EE5F-4912-93EB-1661A3C30C9A}" presName="root2" presStyleCnt="0"/>
      <dgm:spPr/>
    </dgm:pt>
    <dgm:pt modelId="{5F234468-B58A-4897-ADDD-4EA563F56196}" type="pres">
      <dgm:prSet presAssocID="{370E76F4-EE5F-4912-93EB-1661A3C30C9A}" presName="LevelTwoTextNode" presStyleLbl="node3" presStyleIdx="3" presStyleCnt="6" custScaleX="59269" custScaleY="49303" custLinFactNeighborX="7272">
        <dgm:presLayoutVars>
          <dgm:chPref val="3"/>
        </dgm:presLayoutVars>
      </dgm:prSet>
      <dgm:spPr/>
    </dgm:pt>
    <dgm:pt modelId="{74B29655-6CDA-434D-AE59-99341DDAD8DE}" type="pres">
      <dgm:prSet presAssocID="{370E76F4-EE5F-4912-93EB-1661A3C30C9A}" presName="level3hierChild" presStyleCnt="0"/>
      <dgm:spPr/>
    </dgm:pt>
    <dgm:pt modelId="{8D90227E-970B-4DC4-8DAB-FEB101C1FB9F}" type="pres">
      <dgm:prSet presAssocID="{232A719C-8111-4B99-87E6-0B48AF5DAC00}" presName="conn2-1" presStyleLbl="parChTrans1D2" presStyleIdx="2" presStyleCnt="3"/>
      <dgm:spPr/>
    </dgm:pt>
    <dgm:pt modelId="{83A31408-9528-49FA-987E-81DE615BCAEE}" type="pres">
      <dgm:prSet presAssocID="{232A719C-8111-4B99-87E6-0B48AF5DAC00}" presName="connTx" presStyleLbl="parChTrans1D2" presStyleIdx="2" presStyleCnt="3"/>
      <dgm:spPr/>
    </dgm:pt>
    <dgm:pt modelId="{521C0485-0749-4ABD-B4EF-9CCCCF898936}" type="pres">
      <dgm:prSet presAssocID="{FA6ACFD2-62AB-4C5B-9226-4BA03CBFAF7E}" presName="root2" presStyleCnt="0"/>
      <dgm:spPr/>
    </dgm:pt>
    <dgm:pt modelId="{7FB91C94-9E0A-4F45-87E3-22F85B7785FB}" type="pres">
      <dgm:prSet presAssocID="{FA6ACFD2-62AB-4C5B-9226-4BA03CBFAF7E}" presName="LevelTwoTextNode" presStyleLbl="node2" presStyleIdx="2" presStyleCnt="3" custScaleX="54898" custScaleY="79261" custLinFactNeighborX="14956">
        <dgm:presLayoutVars>
          <dgm:chPref val="3"/>
        </dgm:presLayoutVars>
      </dgm:prSet>
      <dgm:spPr/>
    </dgm:pt>
    <dgm:pt modelId="{CA8CEB25-842A-493D-9265-BA0C4911C49A}" type="pres">
      <dgm:prSet presAssocID="{FA6ACFD2-62AB-4C5B-9226-4BA03CBFAF7E}" presName="level3hierChild" presStyleCnt="0"/>
      <dgm:spPr/>
    </dgm:pt>
    <dgm:pt modelId="{5CEBA301-F07C-44BA-AAFD-C8757A9F7855}" type="pres">
      <dgm:prSet presAssocID="{DBAF34D6-4567-468E-AEE9-0559BB70FF4C}" presName="conn2-1" presStyleLbl="parChTrans1D3" presStyleIdx="4" presStyleCnt="6"/>
      <dgm:spPr/>
    </dgm:pt>
    <dgm:pt modelId="{D44FC258-1E77-4525-85A7-D4F1787756EE}" type="pres">
      <dgm:prSet presAssocID="{DBAF34D6-4567-468E-AEE9-0559BB70FF4C}" presName="connTx" presStyleLbl="parChTrans1D3" presStyleIdx="4" presStyleCnt="6"/>
      <dgm:spPr/>
    </dgm:pt>
    <dgm:pt modelId="{F624FA7E-D63D-42CF-9DA2-3AB0BDD1FBD4}" type="pres">
      <dgm:prSet presAssocID="{4F55F73A-588C-4D5D-9B3E-02410717B0F0}" presName="root2" presStyleCnt="0"/>
      <dgm:spPr/>
    </dgm:pt>
    <dgm:pt modelId="{C914FE25-3312-4056-8BC4-A0C232AE15A0}" type="pres">
      <dgm:prSet presAssocID="{4F55F73A-588C-4D5D-9B3E-02410717B0F0}" presName="LevelTwoTextNode" presStyleLbl="node3" presStyleIdx="4" presStyleCnt="6" custScaleX="59269" custScaleY="49303" custLinFactNeighborX="7272">
        <dgm:presLayoutVars>
          <dgm:chPref val="3"/>
        </dgm:presLayoutVars>
      </dgm:prSet>
      <dgm:spPr/>
    </dgm:pt>
    <dgm:pt modelId="{87D7F1A4-61F1-4FA3-A1A8-AEFFBAC112A7}" type="pres">
      <dgm:prSet presAssocID="{4F55F73A-588C-4D5D-9B3E-02410717B0F0}" presName="level3hierChild" presStyleCnt="0"/>
      <dgm:spPr/>
    </dgm:pt>
    <dgm:pt modelId="{B8FF20FC-62A5-410D-96DD-0D226864474B}" type="pres">
      <dgm:prSet presAssocID="{D2090161-1A21-4525-BA10-BE37AA115936}" presName="conn2-1" presStyleLbl="parChTrans1D3" presStyleIdx="5" presStyleCnt="6"/>
      <dgm:spPr/>
    </dgm:pt>
    <dgm:pt modelId="{6BB9FE3D-D696-4515-A4D6-66A3C40454BD}" type="pres">
      <dgm:prSet presAssocID="{D2090161-1A21-4525-BA10-BE37AA115936}" presName="connTx" presStyleLbl="parChTrans1D3" presStyleIdx="5" presStyleCnt="6"/>
      <dgm:spPr/>
    </dgm:pt>
    <dgm:pt modelId="{8DC159EB-AFCE-4E69-A3A7-4208273C90C5}" type="pres">
      <dgm:prSet presAssocID="{00521F73-DCB4-4AAD-97D1-DBD3A828ADA3}" presName="root2" presStyleCnt="0"/>
      <dgm:spPr/>
    </dgm:pt>
    <dgm:pt modelId="{B3E46A43-64B6-4A1C-BD19-6621812B1452}" type="pres">
      <dgm:prSet presAssocID="{00521F73-DCB4-4AAD-97D1-DBD3A828ADA3}" presName="LevelTwoTextNode" presStyleLbl="node3" presStyleIdx="5" presStyleCnt="6" custScaleX="59269" custScaleY="49303" custLinFactNeighborX="7272">
        <dgm:presLayoutVars>
          <dgm:chPref val="3"/>
        </dgm:presLayoutVars>
      </dgm:prSet>
      <dgm:spPr/>
    </dgm:pt>
    <dgm:pt modelId="{DFC27649-26D2-441E-9E61-2E7B97E653A0}" type="pres">
      <dgm:prSet presAssocID="{00521F73-DCB4-4AAD-97D1-DBD3A828ADA3}" presName="level3hierChild" presStyleCnt="0"/>
      <dgm:spPr/>
    </dgm:pt>
  </dgm:ptLst>
  <dgm:cxnLst>
    <dgm:cxn modelId="{AB692F06-A1CC-4BF0-B934-794169F5AE44}" type="presOf" srcId="{BBD27911-F682-4ECA-9F76-3E7586BAC078}" destId="{79AC83DB-C593-4FB6-A22C-4E8BEE85D1AD}" srcOrd="0" destOrd="0" presId="urn:microsoft.com/office/officeart/2008/layout/HorizontalMultiLevelHierarchy"/>
    <dgm:cxn modelId="{590FF709-E4AE-4C6F-8406-A0B10DA4B2C5}" srcId="{EEB6D64E-E4C9-43D7-BFFC-4BC8BD3198E6}" destId="{A92B8EF2-84E8-44EE-8030-99AEB04EDB81}" srcOrd="0" destOrd="0" parTransId="{6E170CD7-7E6D-47C4-BA0F-3317D2BD628A}" sibTransId="{8CF8E456-2D63-4A26-8A62-ABE334A304E3}"/>
    <dgm:cxn modelId="{B20BCA14-3C59-4EF1-96FE-25E30B6867E7}" type="presOf" srcId="{C2B275B8-0079-49B9-A51E-402085B328C6}" destId="{CCDF0192-DC8D-4EA2-8105-C13565D1BEF1}" srcOrd="0" destOrd="0" presId="urn:microsoft.com/office/officeart/2008/layout/HorizontalMultiLevelHierarchy"/>
    <dgm:cxn modelId="{DB8B1B16-7B4D-44F2-B2AE-E73B6E68266C}" type="presOf" srcId="{93B41188-5CF4-4339-91E0-604B121B03C3}" destId="{68D42A1E-E989-47E1-B933-F233011B15F2}" srcOrd="0" destOrd="0" presId="urn:microsoft.com/office/officeart/2008/layout/HorizontalMultiLevelHierarchy"/>
    <dgm:cxn modelId="{6CFF6617-D5F0-4707-9843-ED06260183B8}" srcId="{FA6ACFD2-62AB-4C5B-9226-4BA03CBFAF7E}" destId="{00521F73-DCB4-4AAD-97D1-DBD3A828ADA3}" srcOrd="1" destOrd="0" parTransId="{D2090161-1A21-4525-BA10-BE37AA115936}" sibTransId="{E4576AFD-3C07-4371-A5F8-35B0ED22E21A}"/>
    <dgm:cxn modelId="{AC4F791A-9CB4-47C2-9C2F-A750AB65B1B2}" type="presOf" srcId="{6E8CD194-2416-45BE-8B52-FDDD31470ED2}" destId="{BEB256C0-53B3-496D-9AB6-F39974428400}" srcOrd="0" destOrd="0" presId="urn:microsoft.com/office/officeart/2008/layout/HorizontalMultiLevelHierarchy"/>
    <dgm:cxn modelId="{8307BF1C-5A3C-4428-8A9A-142189744858}" type="presOf" srcId="{6E170CD7-7E6D-47C4-BA0F-3317D2BD628A}" destId="{99601269-D628-4270-92DD-9277611F02D2}" srcOrd="0" destOrd="0" presId="urn:microsoft.com/office/officeart/2008/layout/HorizontalMultiLevelHierarchy"/>
    <dgm:cxn modelId="{D6D8E21F-FFF4-4738-B25F-7F63D048F664}" srcId="{BBD27911-F682-4ECA-9F76-3E7586BAC078}" destId="{1C3E7B71-41FD-4244-A4BE-B01C8CFF4002}" srcOrd="0" destOrd="0" parTransId="{93B41188-5CF4-4339-91E0-604B121B03C3}" sibTransId="{00486C95-658C-417C-B06B-C16026C0C0E6}"/>
    <dgm:cxn modelId="{646A1720-B5BF-48CF-9635-65AF51FB4A58}" srcId="{BBD27911-F682-4ECA-9F76-3E7586BAC078}" destId="{EEB6D64E-E4C9-43D7-BFFC-4BC8BD3198E6}" srcOrd="1" destOrd="0" parTransId="{9E15917C-B39F-496D-8C14-009EC1DCE30D}" sibTransId="{1A35B1F5-4C02-44CF-878E-AD2CE648A0E9}"/>
    <dgm:cxn modelId="{A4B66624-A907-48D5-BD7F-EC2892A140D8}" type="presOf" srcId="{6E170CD7-7E6D-47C4-BA0F-3317D2BD628A}" destId="{BE28F2A1-3690-4BDA-8160-1840578E7AA9}" srcOrd="1" destOrd="0" presId="urn:microsoft.com/office/officeart/2008/layout/HorizontalMultiLevelHierarchy"/>
    <dgm:cxn modelId="{2AD80E25-AC7C-4679-AC59-27D0857F6F84}" type="presOf" srcId="{93B41188-5CF4-4339-91E0-604B121B03C3}" destId="{95056F95-B611-4C27-AA3E-9D0C9C7ED934}" srcOrd="1" destOrd="0" presId="urn:microsoft.com/office/officeart/2008/layout/HorizontalMultiLevelHierarchy"/>
    <dgm:cxn modelId="{72E98430-6987-4730-B7EC-5E33C711A3F6}" srcId="{1C3E7B71-41FD-4244-A4BE-B01C8CFF4002}" destId="{C2B275B8-0079-49B9-A51E-402085B328C6}" srcOrd="1" destOrd="0" parTransId="{003E79EE-60E4-41D1-98FF-9760B4F7B815}" sibTransId="{D24520D7-AE0A-45A4-9C23-8B28D222DB83}"/>
    <dgm:cxn modelId="{E55DA833-6598-464C-BA82-1D0A723693FD}" type="presOf" srcId="{DBAF34D6-4567-468E-AEE9-0559BB70FF4C}" destId="{D44FC258-1E77-4525-85A7-D4F1787756EE}" srcOrd="1" destOrd="0" presId="urn:microsoft.com/office/officeart/2008/layout/HorizontalMultiLevelHierarchy"/>
    <dgm:cxn modelId="{89436D38-1935-4A8C-909F-621B93C343F9}" type="presOf" srcId="{D50B3C21-1B4B-422E-8A6B-55A763A508CA}" destId="{315DF16E-E032-4B6B-ABC4-B6B93F5E99B3}" srcOrd="1" destOrd="0" presId="urn:microsoft.com/office/officeart/2008/layout/HorizontalMultiLevelHierarchy"/>
    <dgm:cxn modelId="{58ADC239-E283-4318-9556-EBE41C87F786}" srcId="{BBD27911-F682-4ECA-9F76-3E7586BAC078}" destId="{FA6ACFD2-62AB-4C5B-9226-4BA03CBFAF7E}" srcOrd="2" destOrd="0" parTransId="{232A719C-8111-4B99-87E6-0B48AF5DAC00}" sibTransId="{AE41034C-661E-489C-ABEB-FF32F9279AD0}"/>
    <dgm:cxn modelId="{561AA05B-92AC-47DB-B59E-B0D6503EC10A}" type="presOf" srcId="{4A5D95A7-0D8B-4F8E-9B99-623AFAF820A6}" destId="{CB774DA6-1CE9-4EA4-9F24-87B183294B1B}" srcOrd="0" destOrd="0" presId="urn:microsoft.com/office/officeart/2008/layout/HorizontalMultiLevelHierarchy"/>
    <dgm:cxn modelId="{447A9761-E042-45E8-A078-FD489E1EDF29}" type="presOf" srcId="{9E15917C-B39F-496D-8C14-009EC1DCE30D}" destId="{7D323ABF-E154-42FF-A3D7-5C0010A21ECC}" srcOrd="1" destOrd="0" presId="urn:microsoft.com/office/officeart/2008/layout/HorizontalMultiLevelHierarchy"/>
    <dgm:cxn modelId="{7D52BC62-7C01-4762-8252-BB00E0320CC3}" type="presOf" srcId="{9E15917C-B39F-496D-8C14-009EC1DCE30D}" destId="{17FCFF95-4A55-430C-B343-149207CEA5F3}" srcOrd="0" destOrd="0" presId="urn:microsoft.com/office/officeart/2008/layout/HorizontalMultiLevelHierarchy"/>
    <dgm:cxn modelId="{0B915C50-F118-4773-A87D-99D10E9B8CD3}" type="presOf" srcId="{D2090161-1A21-4525-BA10-BE37AA115936}" destId="{6BB9FE3D-D696-4515-A4D6-66A3C40454BD}" srcOrd="1" destOrd="0" presId="urn:microsoft.com/office/officeart/2008/layout/HorizontalMultiLevelHierarchy"/>
    <dgm:cxn modelId="{DD677F79-517F-45EA-824B-28EE14E4FAA9}" type="presOf" srcId="{4F55F73A-588C-4D5D-9B3E-02410717B0F0}" destId="{C914FE25-3312-4056-8BC4-A0C232AE15A0}" srcOrd="0" destOrd="0" presId="urn:microsoft.com/office/officeart/2008/layout/HorizontalMultiLevelHierarchy"/>
    <dgm:cxn modelId="{EFAE4984-FB4C-44DF-BF64-E702EAAAF17D}" type="presOf" srcId="{232A719C-8111-4B99-87E6-0B48AF5DAC00}" destId="{83A31408-9528-49FA-987E-81DE615BCAEE}" srcOrd="1" destOrd="0" presId="urn:microsoft.com/office/officeart/2008/layout/HorizontalMultiLevelHierarchy"/>
    <dgm:cxn modelId="{01237197-1F3A-4F93-9D48-98BDC01F52CC}" type="presOf" srcId="{DBAF34D6-4567-468E-AEE9-0559BB70FF4C}" destId="{5CEBA301-F07C-44BA-AAFD-C8757A9F7855}" srcOrd="0" destOrd="0" presId="urn:microsoft.com/office/officeart/2008/layout/HorizontalMultiLevelHierarchy"/>
    <dgm:cxn modelId="{3A5981A9-C1E4-4934-B8E2-88820D7E8C00}" srcId="{FA6ACFD2-62AB-4C5B-9226-4BA03CBFAF7E}" destId="{4F55F73A-588C-4D5D-9B3E-02410717B0F0}" srcOrd="0" destOrd="0" parTransId="{DBAF34D6-4567-468E-AEE9-0559BB70FF4C}" sibTransId="{9DEE2823-4772-4B5E-BA3C-A26AE2068FE2}"/>
    <dgm:cxn modelId="{80A086B2-BF4A-41CD-8E8B-00FE597EA60D}" type="presOf" srcId="{A92B8EF2-84E8-44EE-8030-99AEB04EDB81}" destId="{82B7CBA6-1D1F-4C14-8C1F-2193F3C37C36}" srcOrd="0" destOrd="0" presId="urn:microsoft.com/office/officeart/2008/layout/HorizontalMultiLevelHierarchy"/>
    <dgm:cxn modelId="{4710B7B2-B734-4F9B-84E2-4EEEAD2270F2}" srcId="{EEB6D64E-E4C9-43D7-BFFC-4BC8BD3198E6}" destId="{370E76F4-EE5F-4912-93EB-1661A3C30C9A}" srcOrd="1" destOrd="0" parTransId="{D50B3C21-1B4B-422E-8A6B-55A763A508CA}" sibTransId="{352DF4EB-A608-4F46-90C8-AEBF04B60B0D}"/>
    <dgm:cxn modelId="{B395C4B2-DCDB-4E46-A2CA-12310F7569E9}" type="presOf" srcId="{232A719C-8111-4B99-87E6-0B48AF5DAC00}" destId="{8D90227E-970B-4DC4-8DAB-FEB101C1FB9F}" srcOrd="0" destOrd="0" presId="urn:microsoft.com/office/officeart/2008/layout/HorizontalMultiLevelHierarchy"/>
    <dgm:cxn modelId="{AC1AC8B3-0F30-4E02-B4EB-414DD644EA79}" srcId="{4A5D95A7-0D8B-4F8E-9B99-623AFAF820A6}" destId="{BBD27911-F682-4ECA-9F76-3E7586BAC078}" srcOrd="0" destOrd="0" parTransId="{109D69E7-AE7A-44CC-908D-ACCD189CCA36}" sibTransId="{5FA9D804-8D08-4F6A-AC7F-EFE32032A437}"/>
    <dgm:cxn modelId="{0D9C90B5-F01D-4782-B388-2FDE9D2D41BC}" type="presOf" srcId="{D2090161-1A21-4525-BA10-BE37AA115936}" destId="{B8FF20FC-62A5-410D-96DD-0D226864474B}" srcOrd="0" destOrd="0" presId="urn:microsoft.com/office/officeart/2008/layout/HorizontalMultiLevelHierarchy"/>
    <dgm:cxn modelId="{39B143BE-7A2C-4B60-89AD-07B2AE940671}" type="presOf" srcId="{EEB6D64E-E4C9-43D7-BFFC-4BC8BD3198E6}" destId="{6434AC17-AA3B-4743-B486-D317F67259A1}" srcOrd="0" destOrd="0" presId="urn:microsoft.com/office/officeart/2008/layout/HorizontalMultiLevelHierarchy"/>
    <dgm:cxn modelId="{A3978ABE-DF26-40D3-BE0A-B4C887B7AD15}" type="presOf" srcId="{8481CB15-324B-498C-9FA8-FBED02B348CE}" destId="{44B7F6A9-D88D-4A6F-9BA5-9FF82D6830AB}" srcOrd="1" destOrd="0" presId="urn:microsoft.com/office/officeart/2008/layout/HorizontalMultiLevelHierarchy"/>
    <dgm:cxn modelId="{AF5C60DC-163C-4ABA-BCEE-E1BB5ACCD264}" srcId="{1C3E7B71-41FD-4244-A4BE-B01C8CFF4002}" destId="{6E8CD194-2416-45BE-8B52-FDDD31470ED2}" srcOrd="0" destOrd="0" parTransId="{8481CB15-324B-498C-9FA8-FBED02B348CE}" sibTransId="{054CE57A-B9EF-45A4-B89C-CE6818EDD362}"/>
    <dgm:cxn modelId="{E82E05DF-7271-4C2E-A875-42268E0C060D}" type="presOf" srcId="{D50B3C21-1B4B-422E-8A6B-55A763A508CA}" destId="{4309B255-1667-4CFF-BDF2-C038C3361401}" srcOrd="0" destOrd="0" presId="urn:microsoft.com/office/officeart/2008/layout/HorizontalMultiLevelHierarchy"/>
    <dgm:cxn modelId="{31BE25E3-FADD-4C5D-AA3A-63CAB8A81F47}" type="presOf" srcId="{370E76F4-EE5F-4912-93EB-1661A3C30C9A}" destId="{5F234468-B58A-4897-ADDD-4EA563F56196}" srcOrd="0" destOrd="0" presId="urn:microsoft.com/office/officeart/2008/layout/HorizontalMultiLevelHierarchy"/>
    <dgm:cxn modelId="{EB7D1EE9-781B-4A57-B08C-83B5ACDC9FEF}" type="presOf" srcId="{8481CB15-324B-498C-9FA8-FBED02B348CE}" destId="{119CA1B0-D9D7-4446-B9DC-18DFB13C45F3}" srcOrd="0" destOrd="0" presId="urn:microsoft.com/office/officeart/2008/layout/HorizontalMultiLevelHierarchy"/>
    <dgm:cxn modelId="{AE46FCE9-21D6-48A9-8B77-6781FCCD80C1}" type="presOf" srcId="{003E79EE-60E4-41D1-98FF-9760B4F7B815}" destId="{FEBCECBF-9932-4978-AE7D-3CD4306323ED}" srcOrd="0" destOrd="0" presId="urn:microsoft.com/office/officeart/2008/layout/HorizontalMultiLevelHierarchy"/>
    <dgm:cxn modelId="{21FDE7F1-42E8-47D7-A17C-4294BD2D7AE5}" type="presOf" srcId="{1C3E7B71-41FD-4244-A4BE-B01C8CFF4002}" destId="{414F818C-C081-4D8A-A545-4E331635E89E}" srcOrd="0" destOrd="0" presId="urn:microsoft.com/office/officeart/2008/layout/HorizontalMultiLevelHierarchy"/>
    <dgm:cxn modelId="{3CFD39F5-D582-4D58-99BC-F8587F3A749C}" type="presOf" srcId="{00521F73-DCB4-4AAD-97D1-DBD3A828ADA3}" destId="{B3E46A43-64B6-4A1C-BD19-6621812B1452}" srcOrd="0" destOrd="0" presId="urn:microsoft.com/office/officeart/2008/layout/HorizontalMultiLevelHierarchy"/>
    <dgm:cxn modelId="{758B76F6-A108-4EFB-A901-12F422136259}" type="presOf" srcId="{FA6ACFD2-62AB-4C5B-9226-4BA03CBFAF7E}" destId="{7FB91C94-9E0A-4F45-87E3-22F85B7785FB}" srcOrd="0" destOrd="0" presId="urn:microsoft.com/office/officeart/2008/layout/HorizontalMultiLevelHierarchy"/>
    <dgm:cxn modelId="{2A9D38F9-D500-4454-BF2D-AC3DC502E5C1}" type="presOf" srcId="{003E79EE-60E4-41D1-98FF-9760B4F7B815}" destId="{F71E0897-6D65-4045-84EC-C2D1121FF9E2}" srcOrd="1" destOrd="0" presId="urn:microsoft.com/office/officeart/2008/layout/HorizontalMultiLevelHierarchy"/>
    <dgm:cxn modelId="{A2358C9A-DE3C-4886-8CB0-4039484AF716}" type="presParOf" srcId="{CB774DA6-1CE9-4EA4-9F24-87B183294B1B}" destId="{7CF82072-2220-47C4-85A2-1E45993CB840}" srcOrd="0" destOrd="0" presId="urn:microsoft.com/office/officeart/2008/layout/HorizontalMultiLevelHierarchy"/>
    <dgm:cxn modelId="{9D56BFCF-1344-436A-8B0D-84B2A74B02C5}" type="presParOf" srcId="{7CF82072-2220-47C4-85A2-1E45993CB840}" destId="{79AC83DB-C593-4FB6-A22C-4E8BEE85D1AD}" srcOrd="0" destOrd="0" presId="urn:microsoft.com/office/officeart/2008/layout/HorizontalMultiLevelHierarchy"/>
    <dgm:cxn modelId="{54997653-B8C2-4682-8AF6-AA64E6FF38DC}" type="presParOf" srcId="{7CF82072-2220-47C4-85A2-1E45993CB840}" destId="{770A1FA1-CEBA-4AD9-A01A-2254F972F241}" srcOrd="1" destOrd="0" presId="urn:microsoft.com/office/officeart/2008/layout/HorizontalMultiLevelHierarchy"/>
    <dgm:cxn modelId="{1B8EE15B-E934-490B-8674-8C7B5646B405}" type="presParOf" srcId="{770A1FA1-CEBA-4AD9-A01A-2254F972F241}" destId="{68D42A1E-E989-47E1-B933-F233011B15F2}" srcOrd="0" destOrd="0" presId="urn:microsoft.com/office/officeart/2008/layout/HorizontalMultiLevelHierarchy"/>
    <dgm:cxn modelId="{FD96D93D-DF40-47DB-8EBD-1228E0698490}" type="presParOf" srcId="{68D42A1E-E989-47E1-B933-F233011B15F2}" destId="{95056F95-B611-4C27-AA3E-9D0C9C7ED934}" srcOrd="0" destOrd="0" presId="urn:microsoft.com/office/officeart/2008/layout/HorizontalMultiLevelHierarchy"/>
    <dgm:cxn modelId="{E6D7F8E6-B0BD-43A3-BC14-5D4AC6EC1540}" type="presParOf" srcId="{770A1FA1-CEBA-4AD9-A01A-2254F972F241}" destId="{FF87CDCB-C41D-4C38-9BB1-387B57C53BDF}" srcOrd="1" destOrd="0" presId="urn:microsoft.com/office/officeart/2008/layout/HorizontalMultiLevelHierarchy"/>
    <dgm:cxn modelId="{096112D0-0A20-4FCA-A220-78A797B65396}" type="presParOf" srcId="{FF87CDCB-C41D-4C38-9BB1-387B57C53BDF}" destId="{414F818C-C081-4D8A-A545-4E331635E89E}" srcOrd="0" destOrd="0" presId="urn:microsoft.com/office/officeart/2008/layout/HorizontalMultiLevelHierarchy"/>
    <dgm:cxn modelId="{97893CFD-3DFD-4496-8475-B15376BB1F94}" type="presParOf" srcId="{FF87CDCB-C41D-4C38-9BB1-387B57C53BDF}" destId="{42A70ED5-F7C4-496F-9BFA-7C590A3ACB23}" srcOrd="1" destOrd="0" presId="urn:microsoft.com/office/officeart/2008/layout/HorizontalMultiLevelHierarchy"/>
    <dgm:cxn modelId="{C03F4D33-F386-4A1A-ACAB-C14281BA48E9}" type="presParOf" srcId="{42A70ED5-F7C4-496F-9BFA-7C590A3ACB23}" destId="{119CA1B0-D9D7-4446-B9DC-18DFB13C45F3}" srcOrd="0" destOrd="0" presId="urn:microsoft.com/office/officeart/2008/layout/HorizontalMultiLevelHierarchy"/>
    <dgm:cxn modelId="{32DF9A3B-001B-4DEF-9D39-A48D4DB48DEC}" type="presParOf" srcId="{119CA1B0-D9D7-4446-B9DC-18DFB13C45F3}" destId="{44B7F6A9-D88D-4A6F-9BA5-9FF82D6830AB}" srcOrd="0" destOrd="0" presId="urn:microsoft.com/office/officeart/2008/layout/HorizontalMultiLevelHierarchy"/>
    <dgm:cxn modelId="{C3FBE1B8-DAF2-43E0-B3C5-B9B48FBDD935}" type="presParOf" srcId="{42A70ED5-F7C4-496F-9BFA-7C590A3ACB23}" destId="{C74DFEEB-846E-4107-A42B-F29A351AC782}" srcOrd="1" destOrd="0" presId="urn:microsoft.com/office/officeart/2008/layout/HorizontalMultiLevelHierarchy"/>
    <dgm:cxn modelId="{45EAB273-FB9E-4419-B50C-A9071557AFC9}" type="presParOf" srcId="{C74DFEEB-846E-4107-A42B-F29A351AC782}" destId="{BEB256C0-53B3-496D-9AB6-F39974428400}" srcOrd="0" destOrd="0" presId="urn:microsoft.com/office/officeart/2008/layout/HorizontalMultiLevelHierarchy"/>
    <dgm:cxn modelId="{802AA61B-7332-4812-BA78-9A7D117F89CF}" type="presParOf" srcId="{C74DFEEB-846E-4107-A42B-F29A351AC782}" destId="{F2449A31-7791-49BD-BDEB-7C80977B24DD}" srcOrd="1" destOrd="0" presId="urn:microsoft.com/office/officeart/2008/layout/HorizontalMultiLevelHierarchy"/>
    <dgm:cxn modelId="{F86AB64A-72B2-473B-9136-7869A1F14FF1}" type="presParOf" srcId="{42A70ED5-F7C4-496F-9BFA-7C590A3ACB23}" destId="{FEBCECBF-9932-4978-AE7D-3CD4306323ED}" srcOrd="2" destOrd="0" presId="urn:microsoft.com/office/officeart/2008/layout/HorizontalMultiLevelHierarchy"/>
    <dgm:cxn modelId="{C7485D92-0F71-4A58-BF89-8E3499ED460B}" type="presParOf" srcId="{FEBCECBF-9932-4978-AE7D-3CD4306323ED}" destId="{F71E0897-6D65-4045-84EC-C2D1121FF9E2}" srcOrd="0" destOrd="0" presId="urn:microsoft.com/office/officeart/2008/layout/HorizontalMultiLevelHierarchy"/>
    <dgm:cxn modelId="{C55BB28B-D688-495E-B65F-A55ECBAFCF9C}" type="presParOf" srcId="{42A70ED5-F7C4-496F-9BFA-7C590A3ACB23}" destId="{2111F80B-C3E9-4D14-9A0A-21536E2108BB}" srcOrd="3" destOrd="0" presId="urn:microsoft.com/office/officeart/2008/layout/HorizontalMultiLevelHierarchy"/>
    <dgm:cxn modelId="{EED0A0E2-D82A-4503-95A0-894B057FE0DE}" type="presParOf" srcId="{2111F80B-C3E9-4D14-9A0A-21536E2108BB}" destId="{CCDF0192-DC8D-4EA2-8105-C13565D1BEF1}" srcOrd="0" destOrd="0" presId="urn:microsoft.com/office/officeart/2008/layout/HorizontalMultiLevelHierarchy"/>
    <dgm:cxn modelId="{7E7E9039-AC9D-4987-AFC6-683A0DB7071A}" type="presParOf" srcId="{2111F80B-C3E9-4D14-9A0A-21536E2108BB}" destId="{77AAE377-8A07-48D3-AAC9-0C2CFAD4E0DC}" srcOrd="1" destOrd="0" presId="urn:microsoft.com/office/officeart/2008/layout/HorizontalMultiLevelHierarchy"/>
    <dgm:cxn modelId="{ABA7C554-9A5D-417C-9DD1-9024B8D43854}" type="presParOf" srcId="{770A1FA1-CEBA-4AD9-A01A-2254F972F241}" destId="{17FCFF95-4A55-430C-B343-149207CEA5F3}" srcOrd="2" destOrd="0" presId="urn:microsoft.com/office/officeart/2008/layout/HorizontalMultiLevelHierarchy"/>
    <dgm:cxn modelId="{8D52DC02-FE67-48A0-82D8-75DD287F349E}" type="presParOf" srcId="{17FCFF95-4A55-430C-B343-149207CEA5F3}" destId="{7D323ABF-E154-42FF-A3D7-5C0010A21ECC}" srcOrd="0" destOrd="0" presId="urn:microsoft.com/office/officeart/2008/layout/HorizontalMultiLevelHierarchy"/>
    <dgm:cxn modelId="{7346AAFF-061C-43A3-A6A5-6298D43C91A1}" type="presParOf" srcId="{770A1FA1-CEBA-4AD9-A01A-2254F972F241}" destId="{81C95AA7-F985-4DA1-8695-1A755BEDF2B7}" srcOrd="3" destOrd="0" presId="urn:microsoft.com/office/officeart/2008/layout/HorizontalMultiLevelHierarchy"/>
    <dgm:cxn modelId="{DDA23AE3-EA44-4F2C-8A04-FCBC891A0A66}" type="presParOf" srcId="{81C95AA7-F985-4DA1-8695-1A755BEDF2B7}" destId="{6434AC17-AA3B-4743-B486-D317F67259A1}" srcOrd="0" destOrd="0" presId="urn:microsoft.com/office/officeart/2008/layout/HorizontalMultiLevelHierarchy"/>
    <dgm:cxn modelId="{CB702308-6DD4-4207-A251-6F37513337EB}" type="presParOf" srcId="{81C95AA7-F985-4DA1-8695-1A755BEDF2B7}" destId="{0802E4EE-4439-4439-B307-360BEA2E8174}" srcOrd="1" destOrd="0" presId="urn:microsoft.com/office/officeart/2008/layout/HorizontalMultiLevelHierarchy"/>
    <dgm:cxn modelId="{F15BD2FD-C2BF-4D5A-AF40-A4CEE537C5FE}" type="presParOf" srcId="{0802E4EE-4439-4439-B307-360BEA2E8174}" destId="{99601269-D628-4270-92DD-9277611F02D2}" srcOrd="0" destOrd="0" presId="urn:microsoft.com/office/officeart/2008/layout/HorizontalMultiLevelHierarchy"/>
    <dgm:cxn modelId="{EBD74307-A7F4-4C72-8313-36376E2BD5C8}" type="presParOf" srcId="{99601269-D628-4270-92DD-9277611F02D2}" destId="{BE28F2A1-3690-4BDA-8160-1840578E7AA9}" srcOrd="0" destOrd="0" presId="urn:microsoft.com/office/officeart/2008/layout/HorizontalMultiLevelHierarchy"/>
    <dgm:cxn modelId="{65DC0E7B-D70E-4B79-BB57-04F92177ABA5}" type="presParOf" srcId="{0802E4EE-4439-4439-B307-360BEA2E8174}" destId="{4F6C6FD0-9EEC-4622-96BB-F7992E8651F4}" srcOrd="1" destOrd="0" presId="urn:microsoft.com/office/officeart/2008/layout/HorizontalMultiLevelHierarchy"/>
    <dgm:cxn modelId="{26525268-F697-4105-90F1-F358FB499F94}" type="presParOf" srcId="{4F6C6FD0-9EEC-4622-96BB-F7992E8651F4}" destId="{82B7CBA6-1D1F-4C14-8C1F-2193F3C37C36}" srcOrd="0" destOrd="0" presId="urn:microsoft.com/office/officeart/2008/layout/HorizontalMultiLevelHierarchy"/>
    <dgm:cxn modelId="{258DEC80-A098-4A5E-A465-F848D08AFA34}" type="presParOf" srcId="{4F6C6FD0-9EEC-4622-96BB-F7992E8651F4}" destId="{67F4F44F-3770-433F-A9BE-B697F257FBD2}" srcOrd="1" destOrd="0" presId="urn:microsoft.com/office/officeart/2008/layout/HorizontalMultiLevelHierarchy"/>
    <dgm:cxn modelId="{272D6C75-07C8-4B21-9F1B-AA9BD43934D9}" type="presParOf" srcId="{0802E4EE-4439-4439-B307-360BEA2E8174}" destId="{4309B255-1667-4CFF-BDF2-C038C3361401}" srcOrd="2" destOrd="0" presId="urn:microsoft.com/office/officeart/2008/layout/HorizontalMultiLevelHierarchy"/>
    <dgm:cxn modelId="{86B3924E-F32D-4E21-B251-7AE7745D9381}" type="presParOf" srcId="{4309B255-1667-4CFF-BDF2-C038C3361401}" destId="{315DF16E-E032-4B6B-ABC4-B6B93F5E99B3}" srcOrd="0" destOrd="0" presId="urn:microsoft.com/office/officeart/2008/layout/HorizontalMultiLevelHierarchy"/>
    <dgm:cxn modelId="{A613D7A8-D699-4DC3-B153-40A3E6BD31A8}" type="presParOf" srcId="{0802E4EE-4439-4439-B307-360BEA2E8174}" destId="{A50B2035-C50F-4647-BC16-9BBFC69E4B51}" srcOrd="3" destOrd="0" presId="urn:microsoft.com/office/officeart/2008/layout/HorizontalMultiLevelHierarchy"/>
    <dgm:cxn modelId="{95F2384C-E780-47CB-B54C-76962D508E50}" type="presParOf" srcId="{A50B2035-C50F-4647-BC16-9BBFC69E4B51}" destId="{5F234468-B58A-4897-ADDD-4EA563F56196}" srcOrd="0" destOrd="0" presId="urn:microsoft.com/office/officeart/2008/layout/HorizontalMultiLevelHierarchy"/>
    <dgm:cxn modelId="{E17DCF59-2018-4CE8-B12A-36CC50F09767}" type="presParOf" srcId="{A50B2035-C50F-4647-BC16-9BBFC69E4B51}" destId="{74B29655-6CDA-434D-AE59-99341DDAD8DE}" srcOrd="1" destOrd="0" presId="urn:microsoft.com/office/officeart/2008/layout/HorizontalMultiLevelHierarchy"/>
    <dgm:cxn modelId="{E6CE7B04-34F3-40E9-BEE0-EC43D4F843FD}" type="presParOf" srcId="{770A1FA1-CEBA-4AD9-A01A-2254F972F241}" destId="{8D90227E-970B-4DC4-8DAB-FEB101C1FB9F}" srcOrd="4" destOrd="0" presId="urn:microsoft.com/office/officeart/2008/layout/HorizontalMultiLevelHierarchy"/>
    <dgm:cxn modelId="{FE827522-8170-4043-ADAF-87929143C919}" type="presParOf" srcId="{8D90227E-970B-4DC4-8DAB-FEB101C1FB9F}" destId="{83A31408-9528-49FA-987E-81DE615BCAEE}" srcOrd="0" destOrd="0" presId="urn:microsoft.com/office/officeart/2008/layout/HorizontalMultiLevelHierarchy"/>
    <dgm:cxn modelId="{DAC9CD1A-304E-4F85-B4C2-016BB9BC61DD}" type="presParOf" srcId="{770A1FA1-CEBA-4AD9-A01A-2254F972F241}" destId="{521C0485-0749-4ABD-B4EF-9CCCCF898936}" srcOrd="5" destOrd="0" presId="urn:microsoft.com/office/officeart/2008/layout/HorizontalMultiLevelHierarchy"/>
    <dgm:cxn modelId="{7E2298C1-F09F-453C-8BDD-7672DBDE8BDE}" type="presParOf" srcId="{521C0485-0749-4ABD-B4EF-9CCCCF898936}" destId="{7FB91C94-9E0A-4F45-87E3-22F85B7785FB}" srcOrd="0" destOrd="0" presId="urn:microsoft.com/office/officeart/2008/layout/HorizontalMultiLevelHierarchy"/>
    <dgm:cxn modelId="{847691B0-E5F7-4B76-A524-D043F3BD115E}" type="presParOf" srcId="{521C0485-0749-4ABD-B4EF-9CCCCF898936}" destId="{CA8CEB25-842A-493D-9265-BA0C4911C49A}" srcOrd="1" destOrd="0" presId="urn:microsoft.com/office/officeart/2008/layout/HorizontalMultiLevelHierarchy"/>
    <dgm:cxn modelId="{9AD2A2F9-C159-48B1-8CFD-31B5C5115ECA}" type="presParOf" srcId="{CA8CEB25-842A-493D-9265-BA0C4911C49A}" destId="{5CEBA301-F07C-44BA-AAFD-C8757A9F7855}" srcOrd="0" destOrd="0" presId="urn:microsoft.com/office/officeart/2008/layout/HorizontalMultiLevelHierarchy"/>
    <dgm:cxn modelId="{A0717E3A-D4D0-4829-9E5C-80D5FC3CC11F}" type="presParOf" srcId="{5CEBA301-F07C-44BA-AAFD-C8757A9F7855}" destId="{D44FC258-1E77-4525-85A7-D4F1787756EE}" srcOrd="0" destOrd="0" presId="urn:microsoft.com/office/officeart/2008/layout/HorizontalMultiLevelHierarchy"/>
    <dgm:cxn modelId="{66D8B2B8-5193-4407-8677-0142C3327F40}" type="presParOf" srcId="{CA8CEB25-842A-493D-9265-BA0C4911C49A}" destId="{F624FA7E-D63D-42CF-9DA2-3AB0BDD1FBD4}" srcOrd="1" destOrd="0" presId="urn:microsoft.com/office/officeart/2008/layout/HorizontalMultiLevelHierarchy"/>
    <dgm:cxn modelId="{1DC7F841-69F4-4100-8834-6CB4A882EBE5}" type="presParOf" srcId="{F624FA7E-D63D-42CF-9DA2-3AB0BDD1FBD4}" destId="{C914FE25-3312-4056-8BC4-A0C232AE15A0}" srcOrd="0" destOrd="0" presId="urn:microsoft.com/office/officeart/2008/layout/HorizontalMultiLevelHierarchy"/>
    <dgm:cxn modelId="{BDCBAC6F-E729-45EC-B4C1-40110E98F56B}" type="presParOf" srcId="{F624FA7E-D63D-42CF-9DA2-3AB0BDD1FBD4}" destId="{87D7F1A4-61F1-4FA3-A1A8-AEFFBAC112A7}" srcOrd="1" destOrd="0" presId="urn:microsoft.com/office/officeart/2008/layout/HorizontalMultiLevelHierarchy"/>
    <dgm:cxn modelId="{74C4148D-7665-4543-B7CA-C5AEC86B7E73}" type="presParOf" srcId="{CA8CEB25-842A-493D-9265-BA0C4911C49A}" destId="{B8FF20FC-62A5-410D-96DD-0D226864474B}" srcOrd="2" destOrd="0" presId="urn:microsoft.com/office/officeart/2008/layout/HorizontalMultiLevelHierarchy"/>
    <dgm:cxn modelId="{A0A94502-6E47-4B72-A73F-A9F822B17E49}" type="presParOf" srcId="{B8FF20FC-62A5-410D-96DD-0D226864474B}" destId="{6BB9FE3D-D696-4515-A4D6-66A3C40454BD}" srcOrd="0" destOrd="0" presId="urn:microsoft.com/office/officeart/2008/layout/HorizontalMultiLevelHierarchy"/>
    <dgm:cxn modelId="{35F11B3E-E22D-4A0B-B19F-5FBF3C5DDC68}" type="presParOf" srcId="{CA8CEB25-842A-493D-9265-BA0C4911C49A}" destId="{8DC159EB-AFCE-4E69-A3A7-4208273C90C5}" srcOrd="3" destOrd="0" presId="urn:microsoft.com/office/officeart/2008/layout/HorizontalMultiLevelHierarchy"/>
    <dgm:cxn modelId="{F5659204-8C0F-404A-9904-59ACB8CFD8F6}" type="presParOf" srcId="{8DC159EB-AFCE-4E69-A3A7-4208273C90C5}" destId="{B3E46A43-64B6-4A1C-BD19-6621812B1452}" srcOrd="0" destOrd="0" presId="urn:microsoft.com/office/officeart/2008/layout/HorizontalMultiLevelHierarchy"/>
    <dgm:cxn modelId="{287102AB-09C4-40C6-AF24-1D88CCB47056}" type="presParOf" srcId="{8DC159EB-AFCE-4E69-A3A7-4208273C90C5}" destId="{DFC27649-26D2-441E-9E61-2E7B97E653A0}" srcOrd="1" destOrd="0" presId="urn:microsoft.com/office/officeart/2008/layout/HorizontalMultiLevelHierarchy"/>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4A5D95A7-0D8B-4F8E-9B99-623AFAF820A6}" type="doc">
      <dgm:prSet loTypeId="urn:microsoft.com/office/officeart/2008/layout/HorizontalMultiLevelHierarchy" loCatId="hierarchy" qsTypeId="urn:microsoft.com/office/officeart/2005/8/quickstyle/simple1" qsCatId="simple" csTypeId="urn:microsoft.com/office/officeart/2005/8/colors/accent1_2" csCatId="accent1" phldr="1"/>
      <dgm:spPr/>
      <dgm:t>
        <a:bodyPr/>
        <a:lstStyle/>
        <a:p>
          <a:endParaRPr lang="en-US"/>
        </a:p>
      </dgm:t>
    </dgm:pt>
    <dgm:pt modelId="{BBD27911-F682-4ECA-9F76-3E7586BAC078}">
      <dgm:prSet phldrT="[文本]" custT="1"/>
      <dgm:spPr/>
      <dgm:t>
        <a:bodyPr/>
        <a:lstStyle/>
        <a:p>
          <a:r>
            <a:rPr lang="en-US" sz="1800" dirty="0"/>
            <a:t>Two </a:t>
          </a:r>
          <a:r>
            <a:rPr lang="en-US" altLang="zh-CN" sz="1800" dirty="0"/>
            <a:t>c</a:t>
          </a:r>
          <a:r>
            <a:rPr lang="en-US" sz="1800" dirty="0"/>
            <a:t>ategories</a:t>
          </a:r>
        </a:p>
      </dgm:t>
    </dgm:pt>
    <dgm:pt modelId="{109D69E7-AE7A-44CC-908D-ACCD189CCA36}" type="parTrans" cxnId="{AC1AC8B3-0F30-4E02-B4EB-414DD644EA79}">
      <dgm:prSet/>
      <dgm:spPr/>
      <dgm:t>
        <a:bodyPr/>
        <a:lstStyle/>
        <a:p>
          <a:endParaRPr lang="en-US"/>
        </a:p>
      </dgm:t>
    </dgm:pt>
    <dgm:pt modelId="{5FA9D804-8D08-4F6A-AC7F-EFE32032A437}" type="sibTrans" cxnId="{AC1AC8B3-0F30-4E02-B4EB-414DD644EA79}">
      <dgm:prSet/>
      <dgm:spPr/>
      <dgm:t>
        <a:bodyPr/>
        <a:lstStyle/>
        <a:p>
          <a:endParaRPr lang="en-US"/>
        </a:p>
      </dgm:t>
    </dgm:pt>
    <dgm:pt modelId="{1C3E7B71-41FD-4244-A4BE-B01C8CFF4002}">
      <dgm:prSet phldrT="[文本]" custT="1"/>
      <dgm:spPr>
        <a:solidFill>
          <a:srgbClr val="4472C4">
            <a:hueOff val="0"/>
            <a:satOff val="0"/>
            <a:lumOff val="0"/>
            <a:alphaOff val="0"/>
          </a:srgbClr>
        </a:solidFill>
        <a:ln w="12700" cap="flat" cmpd="sng" algn="ctr">
          <a:solidFill>
            <a:prstClr val="white">
              <a:hueOff val="0"/>
              <a:satOff val="0"/>
              <a:lumOff val="0"/>
              <a:alphaOff val="0"/>
            </a:prstClr>
          </a:solidFill>
          <a:prstDash val="solid"/>
          <a:miter lim="800000"/>
        </a:ln>
        <a:effectLst/>
      </dgm:spPr>
      <dgm:t>
        <a:bodyPr spcFirstLastPara="0" vert="horz" wrap="square" lIns="13335" tIns="13335" rIns="13335" bIns="13335" numCol="1" spcCol="1270" anchor="ctr" anchorCtr="0"/>
        <a:lstStyle/>
        <a:p>
          <a:pPr marL="0" lvl="0" indent="0" algn="ctr" defTabSz="933450">
            <a:lnSpc>
              <a:spcPct val="90000"/>
            </a:lnSpc>
            <a:spcBef>
              <a:spcPct val="0"/>
            </a:spcBef>
            <a:spcAft>
              <a:spcPct val="35000"/>
            </a:spcAft>
            <a:buNone/>
          </a:pPr>
          <a:r>
            <a:rPr lang="en-US" altLang="zh-CN" sz="1400" kern="1200" dirty="0">
              <a:solidFill>
                <a:prstClr val="white"/>
              </a:solidFill>
              <a:latin typeface="Calibri" panose="020F0502020204030204"/>
              <a:ea typeface="等线" panose="02010600030101010101" pitchFamily="2" charset="-122"/>
              <a:cs typeface="+mn-cs"/>
            </a:rPr>
            <a:t>Training Data</a:t>
          </a:r>
          <a:endParaRPr lang="en-US" sz="1400" kern="1200" dirty="0">
            <a:solidFill>
              <a:prstClr val="white"/>
            </a:solidFill>
            <a:latin typeface="Calibri" panose="020F0502020204030204"/>
            <a:ea typeface="等线" panose="02010600030101010101" pitchFamily="2" charset="-122"/>
            <a:cs typeface="+mn-cs"/>
          </a:endParaRPr>
        </a:p>
      </dgm:t>
    </dgm:pt>
    <dgm:pt modelId="{93B41188-5CF4-4339-91E0-604B121B03C3}" type="parTrans" cxnId="{D6D8E21F-FFF4-4738-B25F-7F63D048F664}">
      <dgm:prSet/>
      <dgm:spPr/>
      <dgm:t>
        <a:bodyPr/>
        <a:lstStyle/>
        <a:p>
          <a:endParaRPr lang="en-US" dirty="0"/>
        </a:p>
      </dgm:t>
    </dgm:pt>
    <dgm:pt modelId="{00486C95-658C-417C-B06B-C16026C0C0E6}" type="sibTrans" cxnId="{D6D8E21F-FFF4-4738-B25F-7F63D048F664}">
      <dgm:prSet/>
      <dgm:spPr/>
      <dgm:t>
        <a:bodyPr/>
        <a:lstStyle/>
        <a:p>
          <a:endParaRPr lang="en-US"/>
        </a:p>
      </dgm:t>
    </dgm:pt>
    <dgm:pt modelId="{EEB6D64E-E4C9-43D7-BFFC-4BC8BD3198E6}">
      <dgm:prSet phldrT="[文本]" custT="1"/>
      <dgm:spPr/>
      <dgm:t>
        <a:bodyPr/>
        <a:lstStyle/>
        <a:p>
          <a:r>
            <a:rPr lang="en-US" altLang="zh-CN" sz="1400" kern="1200" dirty="0">
              <a:solidFill>
                <a:prstClr val="white"/>
              </a:solidFill>
              <a:latin typeface="Calibri" panose="020F0502020204030204"/>
              <a:ea typeface="等线" panose="02010600030101010101" pitchFamily="2" charset="-122"/>
              <a:cs typeface="+mn-cs"/>
            </a:rPr>
            <a:t>Evaluation Data</a:t>
          </a:r>
          <a:endParaRPr lang="en-US" sz="1400" kern="1200" dirty="0">
            <a:solidFill>
              <a:prstClr val="white"/>
            </a:solidFill>
            <a:latin typeface="Calibri" panose="020F0502020204030204"/>
            <a:ea typeface="等线" panose="02010600030101010101" pitchFamily="2" charset="-122"/>
            <a:cs typeface="+mn-cs"/>
          </a:endParaRPr>
        </a:p>
      </dgm:t>
    </dgm:pt>
    <dgm:pt modelId="{9E15917C-B39F-496D-8C14-009EC1DCE30D}" type="parTrans" cxnId="{646A1720-B5BF-48CF-9635-65AF51FB4A58}">
      <dgm:prSet/>
      <dgm:spPr/>
      <dgm:t>
        <a:bodyPr/>
        <a:lstStyle/>
        <a:p>
          <a:endParaRPr lang="en-US" dirty="0"/>
        </a:p>
      </dgm:t>
    </dgm:pt>
    <dgm:pt modelId="{1A35B1F5-4C02-44CF-878E-AD2CE648A0E9}" type="sibTrans" cxnId="{646A1720-B5BF-48CF-9635-65AF51FB4A58}">
      <dgm:prSet/>
      <dgm:spPr/>
      <dgm:t>
        <a:bodyPr/>
        <a:lstStyle/>
        <a:p>
          <a:endParaRPr lang="en-US"/>
        </a:p>
      </dgm:t>
    </dgm:pt>
    <dgm:pt modelId="{6E8CD194-2416-45BE-8B52-FDDD31470ED2}">
      <dgm:prSet custT="1"/>
      <dgm:spPr/>
      <dgm:t>
        <a:bodyPr/>
        <a:lstStyle/>
        <a:p>
          <a:r>
            <a:rPr lang="en-US" altLang="zh-CN" sz="1400" kern="1200" dirty="0">
              <a:solidFill>
                <a:prstClr val="white"/>
              </a:solidFill>
              <a:latin typeface="Calibri" panose="020F0502020204030204"/>
              <a:ea typeface="等线" panose="02010600030101010101" pitchFamily="2" charset="-122"/>
              <a:cs typeface="+mn-cs"/>
            </a:rPr>
            <a:t>unwater</a:t>
          </a:r>
          <a:endParaRPr lang="en-US" sz="1400" kern="1200" dirty="0">
            <a:solidFill>
              <a:prstClr val="white"/>
            </a:solidFill>
            <a:latin typeface="Calibri" panose="020F0502020204030204"/>
            <a:ea typeface="等线" panose="02010600030101010101" pitchFamily="2" charset="-122"/>
            <a:cs typeface="+mn-cs"/>
          </a:endParaRPr>
        </a:p>
      </dgm:t>
    </dgm:pt>
    <dgm:pt modelId="{8481CB15-324B-498C-9FA8-FBED02B348CE}" type="parTrans" cxnId="{AF5C60DC-163C-4ABA-BCEE-E1BB5ACCD264}">
      <dgm:prSet/>
      <dgm:spPr/>
      <dgm:t>
        <a:bodyPr/>
        <a:lstStyle/>
        <a:p>
          <a:endParaRPr lang="en-US" dirty="0"/>
        </a:p>
      </dgm:t>
    </dgm:pt>
    <dgm:pt modelId="{054CE57A-B9EF-45A4-B89C-CE6818EDD362}" type="sibTrans" cxnId="{AF5C60DC-163C-4ABA-BCEE-E1BB5ACCD264}">
      <dgm:prSet/>
      <dgm:spPr/>
      <dgm:t>
        <a:bodyPr/>
        <a:lstStyle/>
        <a:p>
          <a:endParaRPr lang="en-US"/>
        </a:p>
      </dgm:t>
    </dgm:pt>
    <dgm:pt modelId="{C2B275B8-0079-49B9-A51E-402085B328C6}">
      <dgm:prSet custT="1"/>
      <dgm:spPr/>
      <dgm:t>
        <a:bodyPr/>
        <a:lstStyle/>
        <a:p>
          <a:r>
            <a:rPr lang="en-US" altLang="zh-CN" sz="1400" kern="1200" dirty="0">
              <a:solidFill>
                <a:prstClr val="white"/>
              </a:solidFill>
              <a:latin typeface="Calibri" panose="020F0502020204030204"/>
              <a:ea typeface="等线" panose="02010600030101010101" pitchFamily="2" charset="-122"/>
              <a:cs typeface="+mn-cs"/>
            </a:rPr>
            <a:t>water</a:t>
          </a:r>
          <a:endParaRPr lang="en-US" sz="1400" kern="1200" dirty="0">
            <a:solidFill>
              <a:prstClr val="white"/>
            </a:solidFill>
            <a:latin typeface="Calibri" panose="020F0502020204030204"/>
            <a:ea typeface="等线" panose="02010600030101010101" pitchFamily="2" charset="-122"/>
            <a:cs typeface="+mn-cs"/>
          </a:endParaRPr>
        </a:p>
      </dgm:t>
    </dgm:pt>
    <dgm:pt modelId="{003E79EE-60E4-41D1-98FF-9760B4F7B815}" type="parTrans" cxnId="{72E98430-6987-4730-B7EC-5E33C711A3F6}">
      <dgm:prSet/>
      <dgm:spPr/>
      <dgm:t>
        <a:bodyPr/>
        <a:lstStyle/>
        <a:p>
          <a:endParaRPr lang="en-US" dirty="0"/>
        </a:p>
      </dgm:t>
    </dgm:pt>
    <dgm:pt modelId="{D24520D7-AE0A-45A4-9C23-8B28D222DB83}" type="sibTrans" cxnId="{72E98430-6987-4730-B7EC-5E33C711A3F6}">
      <dgm:prSet/>
      <dgm:spPr/>
      <dgm:t>
        <a:bodyPr/>
        <a:lstStyle/>
        <a:p>
          <a:endParaRPr lang="en-US"/>
        </a:p>
      </dgm:t>
    </dgm:pt>
    <dgm:pt modelId="{A92B8EF2-84E8-44EE-8030-99AEB04EDB81}">
      <dgm:prSet custT="1"/>
      <dgm:spPr/>
      <dgm:t>
        <a:bodyPr/>
        <a:lstStyle/>
        <a:p>
          <a:pPr marL="0" lvl="0" indent="0" algn="ctr" defTabSz="622300">
            <a:lnSpc>
              <a:spcPct val="90000"/>
            </a:lnSpc>
            <a:spcBef>
              <a:spcPct val="0"/>
            </a:spcBef>
            <a:spcAft>
              <a:spcPct val="35000"/>
            </a:spcAft>
            <a:buNone/>
          </a:pPr>
          <a:r>
            <a:rPr lang="en-US" sz="1400" kern="1200" dirty="0">
              <a:solidFill>
                <a:prstClr val="white"/>
              </a:solidFill>
              <a:latin typeface="Calibri" panose="020F0502020204030204"/>
              <a:ea typeface="等线" panose="02010600030101010101" pitchFamily="2" charset="-122"/>
              <a:cs typeface="+mn-cs"/>
            </a:rPr>
            <a:t>unwater</a:t>
          </a:r>
        </a:p>
      </dgm:t>
    </dgm:pt>
    <dgm:pt modelId="{6E170CD7-7E6D-47C4-BA0F-3317D2BD628A}" type="parTrans" cxnId="{590FF709-E4AE-4C6F-8406-A0B10DA4B2C5}">
      <dgm:prSet/>
      <dgm:spPr/>
      <dgm:t>
        <a:bodyPr/>
        <a:lstStyle/>
        <a:p>
          <a:endParaRPr lang="en-US" dirty="0"/>
        </a:p>
      </dgm:t>
    </dgm:pt>
    <dgm:pt modelId="{8CF8E456-2D63-4A26-8A62-ABE334A304E3}" type="sibTrans" cxnId="{590FF709-E4AE-4C6F-8406-A0B10DA4B2C5}">
      <dgm:prSet/>
      <dgm:spPr/>
      <dgm:t>
        <a:bodyPr/>
        <a:lstStyle/>
        <a:p>
          <a:endParaRPr lang="en-US"/>
        </a:p>
      </dgm:t>
    </dgm:pt>
    <dgm:pt modelId="{370E76F4-EE5F-4912-93EB-1661A3C30C9A}">
      <dgm:prSet custT="1"/>
      <dgm:spPr/>
      <dgm:t>
        <a:bodyPr/>
        <a:lstStyle/>
        <a:p>
          <a:pPr marL="0" lvl="0" indent="0" algn="ctr" defTabSz="622300">
            <a:lnSpc>
              <a:spcPct val="90000"/>
            </a:lnSpc>
            <a:spcBef>
              <a:spcPct val="0"/>
            </a:spcBef>
            <a:spcAft>
              <a:spcPct val="35000"/>
            </a:spcAft>
            <a:buNone/>
          </a:pPr>
          <a:r>
            <a:rPr lang="en-US" altLang="zh-CN" sz="1400" kern="1200" dirty="0">
              <a:solidFill>
                <a:prstClr val="white"/>
              </a:solidFill>
              <a:latin typeface="Calibri" panose="020F0502020204030204"/>
              <a:ea typeface="等线" panose="02010600030101010101" pitchFamily="2" charset="-122"/>
              <a:cs typeface="+mn-cs"/>
            </a:rPr>
            <a:t>water</a:t>
          </a:r>
          <a:endParaRPr lang="en-US" sz="1400" kern="1200" dirty="0">
            <a:solidFill>
              <a:prstClr val="white"/>
            </a:solidFill>
            <a:latin typeface="Calibri" panose="020F0502020204030204"/>
            <a:ea typeface="等线" panose="02010600030101010101" pitchFamily="2" charset="-122"/>
            <a:cs typeface="+mn-cs"/>
          </a:endParaRPr>
        </a:p>
      </dgm:t>
    </dgm:pt>
    <dgm:pt modelId="{D50B3C21-1B4B-422E-8A6B-55A763A508CA}" type="parTrans" cxnId="{4710B7B2-B734-4F9B-84E2-4EEEAD2270F2}">
      <dgm:prSet/>
      <dgm:spPr/>
      <dgm:t>
        <a:bodyPr/>
        <a:lstStyle/>
        <a:p>
          <a:endParaRPr lang="en-US" dirty="0"/>
        </a:p>
      </dgm:t>
    </dgm:pt>
    <dgm:pt modelId="{352DF4EB-A608-4F46-90C8-AEBF04B60B0D}" type="sibTrans" cxnId="{4710B7B2-B734-4F9B-84E2-4EEEAD2270F2}">
      <dgm:prSet/>
      <dgm:spPr/>
      <dgm:t>
        <a:bodyPr/>
        <a:lstStyle/>
        <a:p>
          <a:endParaRPr lang="en-US"/>
        </a:p>
      </dgm:t>
    </dgm:pt>
    <dgm:pt modelId="{CB774DA6-1CE9-4EA4-9F24-87B183294B1B}" type="pres">
      <dgm:prSet presAssocID="{4A5D95A7-0D8B-4F8E-9B99-623AFAF820A6}" presName="Name0" presStyleCnt="0">
        <dgm:presLayoutVars>
          <dgm:chPref val="1"/>
          <dgm:dir/>
          <dgm:animOne val="branch"/>
          <dgm:animLvl val="lvl"/>
          <dgm:resizeHandles val="exact"/>
        </dgm:presLayoutVars>
      </dgm:prSet>
      <dgm:spPr/>
    </dgm:pt>
    <dgm:pt modelId="{7CF82072-2220-47C4-85A2-1E45993CB840}" type="pres">
      <dgm:prSet presAssocID="{BBD27911-F682-4ECA-9F76-3E7586BAC078}" presName="root1" presStyleCnt="0"/>
      <dgm:spPr/>
    </dgm:pt>
    <dgm:pt modelId="{79AC83DB-C593-4FB6-A22C-4E8BEE85D1AD}" type="pres">
      <dgm:prSet presAssocID="{BBD27911-F682-4ECA-9F76-3E7586BAC078}" presName="LevelOneTextNode" presStyleLbl="node0" presStyleIdx="0" presStyleCnt="1" custAng="5400000" custScaleX="90554" custScaleY="59664" custLinFactNeighborX="-6451">
        <dgm:presLayoutVars>
          <dgm:chPref val="3"/>
        </dgm:presLayoutVars>
      </dgm:prSet>
      <dgm:spPr/>
    </dgm:pt>
    <dgm:pt modelId="{770A1FA1-CEBA-4AD9-A01A-2254F972F241}" type="pres">
      <dgm:prSet presAssocID="{BBD27911-F682-4ECA-9F76-3E7586BAC078}" presName="level2hierChild" presStyleCnt="0"/>
      <dgm:spPr/>
    </dgm:pt>
    <dgm:pt modelId="{68D42A1E-E989-47E1-B933-F233011B15F2}" type="pres">
      <dgm:prSet presAssocID="{93B41188-5CF4-4339-91E0-604B121B03C3}" presName="conn2-1" presStyleLbl="parChTrans1D2" presStyleIdx="0" presStyleCnt="2"/>
      <dgm:spPr/>
    </dgm:pt>
    <dgm:pt modelId="{95056F95-B611-4C27-AA3E-9D0C9C7ED934}" type="pres">
      <dgm:prSet presAssocID="{93B41188-5CF4-4339-91E0-604B121B03C3}" presName="connTx" presStyleLbl="parChTrans1D2" presStyleIdx="0" presStyleCnt="2"/>
      <dgm:spPr/>
    </dgm:pt>
    <dgm:pt modelId="{FF87CDCB-C41D-4C38-9BB1-387B57C53BDF}" type="pres">
      <dgm:prSet presAssocID="{1C3E7B71-41FD-4244-A4BE-B01C8CFF4002}" presName="root2" presStyleCnt="0"/>
      <dgm:spPr/>
    </dgm:pt>
    <dgm:pt modelId="{414F818C-C081-4D8A-A545-4E331635E89E}" type="pres">
      <dgm:prSet presAssocID="{1C3E7B71-41FD-4244-A4BE-B01C8CFF4002}" presName="LevelTwoTextNode" presStyleLbl="node2" presStyleIdx="0" presStyleCnt="2" custScaleX="54983" custScaleY="80050" custLinFactNeighborX="14956">
        <dgm:presLayoutVars>
          <dgm:chPref val="3"/>
        </dgm:presLayoutVars>
      </dgm:prSet>
      <dgm:spPr>
        <a:xfrm>
          <a:off x="2778112" y="846363"/>
          <a:ext cx="1386794" cy="451958"/>
        </a:xfrm>
        <a:prstGeom prst="rect">
          <a:avLst/>
        </a:prstGeom>
      </dgm:spPr>
    </dgm:pt>
    <dgm:pt modelId="{42A70ED5-F7C4-496F-9BFA-7C590A3ACB23}" type="pres">
      <dgm:prSet presAssocID="{1C3E7B71-41FD-4244-A4BE-B01C8CFF4002}" presName="level3hierChild" presStyleCnt="0"/>
      <dgm:spPr/>
    </dgm:pt>
    <dgm:pt modelId="{119CA1B0-D9D7-4446-B9DC-18DFB13C45F3}" type="pres">
      <dgm:prSet presAssocID="{8481CB15-324B-498C-9FA8-FBED02B348CE}" presName="conn2-1" presStyleLbl="parChTrans1D3" presStyleIdx="0" presStyleCnt="4"/>
      <dgm:spPr/>
    </dgm:pt>
    <dgm:pt modelId="{44B7F6A9-D88D-4A6F-9BA5-9FF82D6830AB}" type="pres">
      <dgm:prSet presAssocID="{8481CB15-324B-498C-9FA8-FBED02B348CE}" presName="connTx" presStyleLbl="parChTrans1D3" presStyleIdx="0" presStyleCnt="4"/>
      <dgm:spPr/>
    </dgm:pt>
    <dgm:pt modelId="{C74DFEEB-846E-4107-A42B-F29A351AC782}" type="pres">
      <dgm:prSet presAssocID="{6E8CD194-2416-45BE-8B52-FDDD31470ED2}" presName="root2" presStyleCnt="0"/>
      <dgm:spPr/>
    </dgm:pt>
    <dgm:pt modelId="{BEB256C0-53B3-496D-9AB6-F39974428400}" type="pres">
      <dgm:prSet presAssocID="{6E8CD194-2416-45BE-8B52-FDDD31470ED2}" presName="LevelTwoTextNode" presStyleLbl="node3" presStyleIdx="0" presStyleCnt="4" custScaleX="59269" custScaleY="49303" custLinFactNeighborX="7187">
        <dgm:presLayoutVars>
          <dgm:chPref val="3"/>
        </dgm:presLayoutVars>
      </dgm:prSet>
      <dgm:spPr/>
    </dgm:pt>
    <dgm:pt modelId="{F2449A31-7791-49BD-BDEB-7C80977B24DD}" type="pres">
      <dgm:prSet presAssocID="{6E8CD194-2416-45BE-8B52-FDDD31470ED2}" presName="level3hierChild" presStyleCnt="0"/>
      <dgm:spPr/>
    </dgm:pt>
    <dgm:pt modelId="{FEBCECBF-9932-4978-AE7D-3CD4306323ED}" type="pres">
      <dgm:prSet presAssocID="{003E79EE-60E4-41D1-98FF-9760B4F7B815}" presName="conn2-1" presStyleLbl="parChTrans1D3" presStyleIdx="1" presStyleCnt="4"/>
      <dgm:spPr/>
    </dgm:pt>
    <dgm:pt modelId="{F71E0897-6D65-4045-84EC-C2D1121FF9E2}" type="pres">
      <dgm:prSet presAssocID="{003E79EE-60E4-41D1-98FF-9760B4F7B815}" presName="connTx" presStyleLbl="parChTrans1D3" presStyleIdx="1" presStyleCnt="4"/>
      <dgm:spPr/>
    </dgm:pt>
    <dgm:pt modelId="{2111F80B-C3E9-4D14-9A0A-21536E2108BB}" type="pres">
      <dgm:prSet presAssocID="{C2B275B8-0079-49B9-A51E-402085B328C6}" presName="root2" presStyleCnt="0"/>
      <dgm:spPr/>
    </dgm:pt>
    <dgm:pt modelId="{CCDF0192-DC8D-4EA2-8105-C13565D1BEF1}" type="pres">
      <dgm:prSet presAssocID="{C2B275B8-0079-49B9-A51E-402085B328C6}" presName="LevelTwoTextNode" presStyleLbl="node3" presStyleIdx="1" presStyleCnt="4" custScaleX="59269" custScaleY="49303" custLinFactNeighborX="7187">
        <dgm:presLayoutVars>
          <dgm:chPref val="3"/>
        </dgm:presLayoutVars>
      </dgm:prSet>
      <dgm:spPr/>
    </dgm:pt>
    <dgm:pt modelId="{77AAE377-8A07-48D3-AAC9-0C2CFAD4E0DC}" type="pres">
      <dgm:prSet presAssocID="{C2B275B8-0079-49B9-A51E-402085B328C6}" presName="level3hierChild" presStyleCnt="0"/>
      <dgm:spPr/>
    </dgm:pt>
    <dgm:pt modelId="{17FCFF95-4A55-430C-B343-149207CEA5F3}" type="pres">
      <dgm:prSet presAssocID="{9E15917C-B39F-496D-8C14-009EC1DCE30D}" presName="conn2-1" presStyleLbl="parChTrans1D2" presStyleIdx="1" presStyleCnt="2"/>
      <dgm:spPr/>
    </dgm:pt>
    <dgm:pt modelId="{7D323ABF-E154-42FF-A3D7-5C0010A21ECC}" type="pres">
      <dgm:prSet presAssocID="{9E15917C-B39F-496D-8C14-009EC1DCE30D}" presName="connTx" presStyleLbl="parChTrans1D2" presStyleIdx="1" presStyleCnt="2"/>
      <dgm:spPr/>
    </dgm:pt>
    <dgm:pt modelId="{81C95AA7-F985-4DA1-8695-1A755BEDF2B7}" type="pres">
      <dgm:prSet presAssocID="{EEB6D64E-E4C9-43D7-BFFC-4BC8BD3198E6}" presName="root2" presStyleCnt="0"/>
      <dgm:spPr/>
    </dgm:pt>
    <dgm:pt modelId="{6434AC17-AA3B-4743-B486-D317F67259A1}" type="pres">
      <dgm:prSet presAssocID="{EEB6D64E-E4C9-43D7-BFFC-4BC8BD3198E6}" presName="LevelTwoTextNode" presStyleLbl="node2" presStyleIdx="1" presStyleCnt="2" custScaleX="54898" custScaleY="79261" custLinFactNeighborX="14956">
        <dgm:presLayoutVars>
          <dgm:chPref val="3"/>
        </dgm:presLayoutVars>
      </dgm:prSet>
      <dgm:spPr/>
    </dgm:pt>
    <dgm:pt modelId="{0802E4EE-4439-4439-B307-360BEA2E8174}" type="pres">
      <dgm:prSet presAssocID="{EEB6D64E-E4C9-43D7-BFFC-4BC8BD3198E6}" presName="level3hierChild" presStyleCnt="0"/>
      <dgm:spPr/>
    </dgm:pt>
    <dgm:pt modelId="{99601269-D628-4270-92DD-9277611F02D2}" type="pres">
      <dgm:prSet presAssocID="{6E170CD7-7E6D-47C4-BA0F-3317D2BD628A}" presName="conn2-1" presStyleLbl="parChTrans1D3" presStyleIdx="2" presStyleCnt="4"/>
      <dgm:spPr/>
    </dgm:pt>
    <dgm:pt modelId="{BE28F2A1-3690-4BDA-8160-1840578E7AA9}" type="pres">
      <dgm:prSet presAssocID="{6E170CD7-7E6D-47C4-BA0F-3317D2BD628A}" presName="connTx" presStyleLbl="parChTrans1D3" presStyleIdx="2" presStyleCnt="4"/>
      <dgm:spPr/>
    </dgm:pt>
    <dgm:pt modelId="{4F6C6FD0-9EEC-4622-96BB-F7992E8651F4}" type="pres">
      <dgm:prSet presAssocID="{A92B8EF2-84E8-44EE-8030-99AEB04EDB81}" presName="root2" presStyleCnt="0"/>
      <dgm:spPr/>
    </dgm:pt>
    <dgm:pt modelId="{82B7CBA6-1D1F-4C14-8C1F-2193F3C37C36}" type="pres">
      <dgm:prSet presAssocID="{A92B8EF2-84E8-44EE-8030-99AEB04EDB81}" presName="LevelTwoTextNode" presStyleLbl="node3" presStyleIdx="2" presStyleCnt="4" custScaleX="59269" custScaleY="49303" custLinFactNeighborX="7272">
        <dgm:presLayoutVars>
          <dgm:chPref val="3"/>
        </dgm:presLayoutVars>
      </dgm:prSet>
      <dgm:spPr/>
    </dgm:pt>
    <dgm:pt modelId="{67F4F44F-3770-433F-A9BE-B697F257FBD2}" type="pres">
      <dgm:prSet presAssocID="{A92B8EF2-84E8-44EE-8030-99AEB04EDB81}" presName="level3hierChild" presStyleCnt="0"/>
      <dgm:spPr/>
    </dgm:pt>
    <dgm:pt modelId="{4309B255-1667-4CFF-BDF2-C038C3361401}" type="pres">
      <dgm:prSet presAssocID="{D50B3C21-1B4B-422E-8A6B-55A763A508CA}" presName="conn2-1" presStyleLbl="parChTrans1D3" presStyleIdx="3" presStyleCnt="4"/>
      <dgm:spPr/>
    </dgm:pt>
    <dgm:pt modelId="{315DF16E-E032-4B6B-ABC4-B6B93F5E99B3}" type="pres">
      <dgm:prSet presAssocID="{D50B3C21-1B4B-422E-8A6B-55A763A508CA}" presName="connTx" presStyleLbl="parChTrans1D3" presStyleIdx="3" presStyleCnt="4"/>
      <dgm:spPr/>
    </dgm:pt>
    <dgm:pt modelId="{A50B2035-C50F-4647-BC16-9BBFC69E4B51}" type="pres">
      <dgm:prSet presAssocID="{370E76F4-EE5F-4912-93EB-1661A3C30C9A}" presName="root2" presStyleCnt="0"/>
      <dgm:spPr/>
    </dgm:pt>
    <dgm:pt modelId="{5F234468-B58A-4897-ADDD-4EA563F56196}" type="pres">
      <dgm:prSet presAssocID="{370E76F4-EE5F-4912-93EB-1661A3C30C9A}" presName="LevelTwoTextNode" presStyleLbl="node3" presStyleIdx="3" presStyleCnt="4" custScaleX="59269" custScaleY="49303" custLinFactNeighborX="7272">
        <dgm:presLayoutVars>
          <dgm:chPref val="3"/>
        </dgm:presLayoutVars>
      </dgm:prSet>
      <dgm:spPr/>
    </dgm:pt>
    <dgm:pt modelId="{74B29655-6CDA-434D-AE59-99341DDAD8DE}" type="pres">
      <dgm:prSet presAssocID="{370E76F4-EE5F-4912-93EB-1661A3C30C9A}" presName="level3hierChild" presStyleCnt="0"/>
      <dgm:spPr/>
    </dgm:pt>
  </dgm:ptLst>
  <dgm:cxnLst>
    <dgm:cxn modelId="{AB692F06-A1CC-4BF0-B934-794169F5AE44}" type="presOf" srcId="{BBD27911-F682-4ECA-9F76-3E7586BAC078}" destId="{79AC83DB-C593-4FB6-A22C-4E8BEE85D1AD}" srcOrd="0" destOrd="0" presId="urn:microsoft.com/office/officeart/2008/layout/HorizontalMultiLevelHierarchy"/>
    <dgm:cxn modelId="{590FF709-E4AE-4C6F-8406-A0B10DA4B2C5}" srcId="{EEB6D64E-E4C9-43D7-BFFC-4BC8BD3198E6}" destId="{A92B8EF2-84E8-44EE-8030-99AEB04EDB81}" srcOrd="0" destOrd="0" parTransId="{6E170CD7-7E6D-47C4-BA0F-3317D2BD628A}" sibTransId="{8CF8E456-2D63-4A26-8A62-ABE334A304E3}"/>
    <dgm:cxn modelId="{B20BCA14-3C59-4EF1-96FE-25E30B6867E7}" type="presOf" srcId="{C2B275B8-0079-49B9-A51E-402085B328C6}" destId="{CCDF0192-DC8D-4EA2-8105-C13565D1BEF1}" srcOrd="0" destOrd="0" presId="urn:microsoft.com/office/officeart/2008/layout/HorizontalMultiLevelHierarchy"/>
    <dgm:cxn modelId="{DB8B1B16-7B4D-44F2-B2AE-E73B6E68266C}" type="presOf" srcId="{93B41188-5CF4-4339-91E0-604B121B03C3}" destId="{68D42A1E-E989-47E1-B933-F233011B15F2}" srcOrd="0" destOrd="0" presId="urn:microsoft.com/office/officeart/2008/layout/HorizontalMultiLevelHierarchy"/>
    <dgm:cxn modelId="{AC4F791A-9CB4-47C2-9C2F-A750AB65B1B2}" type="presOf" srcId="{6E8CD194-2416-45BE-8B52-FDDD31470ED2}" destId="{BEB256C0-53B3-496D-9AB6-F39974428400}" srcOrd="0" destOrd="0" presId="urn:microsoft.com/office/officeart/2008/layout/HorizontalMultiLevelHierarchy"/>
    <dgm:cxn modelId="{8307BF1C-5A3C-4428-8A9A-142189744858}" type="presOf" srcId="{6E170CD7-7E6D-47C4-BA0F-3317D2BD628A}" destId="{99601269-D628-4270-92DD-9277611F02D2}" srcOrd="0" destOrd="0" presId="urn:microsoft.com/office/officeart/2008/layout/HorizontalMultiLevelHierarchy"/>
    <dgm:cxn modelId="{D6D8E21F-FFF4-4738-B25F-7F63D048F664}" srcId="{BBD27911-F682-4ECA-9F76-3E7586BAC078}" destId="{1C3E7B71-41FD-4244-A4BE-B01C8CFF4002}" srcOrd="0" destOrd="0" parTransId="{93B41188-5CF4-4339-91E0-604B121B03C3}" sibTransId="{00486C95-658C-417C-B06B-C16026C0C0E6}"/>
    <dgm:cxn modelId="{646A1720-B5BF-48CF-9635-65AF51FB4A58}" srcId="{BBD27911-F682-4ECA-9F76-3E7586BAC078}" destId="{EEB6D64E-E4C9-43D7-BFFC-4BC8BD3198E6}" srcOrd="1" destOrd="0" parTransId="{9E15917C-B39F-496D-8C14-009EC1DCE30D}" sibTransId="{1A35B1F5-4C02-44CF-878E-AD2CE648A0E9}"/>
    <dgm:cxn modelId="{A4B66624-A907-48D5-BD7F-EC2892A140D8}" type="presOf" srcId="{6E170CD7-7E6D-47C4-BA0F-3317D2BD628A}" destId="{BE28F2A1-3690-4BDA-8160-1840578E7AA9}" srcOrd="1" destOrd="0" presId="urn:microsoft.com/office/officeart/2008/layout/HorizontalMultiLevelHierarchy"/>
    <dgm:cxn modelId="{2AD80E25-AC7C-4679-AC59-27D0857F6F84}" type="presOf" srcId="{93B41188-5CF4-4339-91E0-604B121B03C3}" destId="{95056F95-B611-4C27-AA3E-9D0C9C7ED934}" srcOrd="1" destOrd="0" presId="urn:microsoft.com/office/officeart/2008/layout/HorizontalMultiLevelHierarchy"/>
    <dgm:cxn modelId="{72E98430-6987-4730-B7EC-5E33C711A3F6}" srcId="{1C3E7B71-41FD-4244-A4BE-B01C8CFF4002}" destId="{C2B275B8-0079-49B9-A51E-402085B328C6}" srcOrd="1" destOrd="0" parTransId="{003E79EE-60E4-41D1-98FF-9760B4F7B815}" sibTransId="{D24520D7-AE0A-45A4-9C23-8B28D222DB83}"/>
    <dgm:cxn modelId="{89436D38-1935-4A8C-909F-621B93C343F9}" type="presOf" srcId="{D50B3C21-1B4B-422E-8A6B-55A763A508CA}" destId="{315DF16E-E032-4B6B-ABC4-B6B93F5E99B3}" srcOrd="1" destOrd="0" presId="urn:microsoft.com/office/officeart/2008/layout/HorizontalMultiLevelHierarchy"/>
    <dgm:cxn modelId="{561AA05B-92AC-47DB-B59E-B0D6503EC10A}" type="presOf" srcId="{4A5D95A7-0D8B-4F8E-9B99-623AFAF820A6}" destId="{CB774DA6-1CE9-4EA4-9F24-87B183294B1B}" srcOrd="0" destOrd="0" presId="urn:microsoft.com/office/officeart/2008/layout/HorizontalMultiLevelHierarchy"/>
    <dgm:cxn modelId="{447A9761-E042-45E8-A078-FD489E1EDF29}" type="presOf" srcId="{9E15917C-B39F-496D-8C14-009EC1DCE30D}" destId="{7D323ABF-E154-42FF-A3D7-5C0010A21ECC}" srcOrd="1" destOrd="0" presId="urn:microsoft.com/office/officeart/2008/layout/HorizontalMultiLevelHierarchy"/>
    <dgm:cxn modelId="{7D52BC62-7C01-4762-8252-BB00E0320CC3}" type="presOf" srcId="{9E15917C-B39F-496D-8C14-009EC1DCE30D}" destId="{17FCFF95-4A55-430C-B343-149207CEA5F3}" srcOrd="0" destOrd="0" presId="urn:microsoft.com/office/officeart/2008/layout/HorizontalMultiLevelHierarchy"/>
    <dgm:cxn modelId="{80A086B2-BF4A-41CD-8E8B-00FE597EA60D}" type="presOf" srcId="{A92B8EF2-84E8-44EE-8030-99AEB04EDB81}" destId="{82B7CBA6-1D1F-4C14-8C1F-2193F3C37C36}" srcOrd="0" destOrd="0" presId="urn:microsoft.com/office/officeart/2008/layout/HorizontalMultiLevelHierarchy"/>
    <dgm:cxn modelId="{4710B7B2-B734-4F9B-84E2-4EEEAD2270F2}" srcId="{EEB6D64E-E4C9-43D7-BFFC-4BC8BD3198E6}" destId="{370E76F4-EE5F-4912-93EB-1661A3C30C9A}" srcOrd="1" destOrd="0" parTransId="{D50B3C21-1B4B-422E-8A6B-55A763A508CA}" sibTransId="{352DF4EB-A608-4F46-90C8-AEBF04B60B0D}"/>
    <dgm:cxn modelId="{AC1AC8B3-0F30-4E02-B4EB-414DD644EA79}" srcId="{4A5D95A7-0D8B-4F8E-9B99-623AFAF820A6}" destId="{BBD27911-F682-4ECA-9F76-3E7586BAC078}" srcOrd="0" destOrd="0" parTransId="{109D69E7-AE7A-44CC-908D-ACCD189CCA36}" sibTransId="{5FA9D804-8D08-4F6A-AC7F-EFE32032A437}"/>
    <dgm:cxn modelId="{39B143BE-7A2C-4B60-89AD-07B2AE940671}" type="presOf" srcId="{EEB6D64E-E4C9-43D7-BFFC-4BC8BD3198E6}" destId="{6434AC17-AA3B-4743-B486-D317F67259A1}" srcOrd="0" destOrd="0" presId="urn:microsoft.com/office/officeart/2008/layout/HorizontalMultiLevelHierarchy"/>
    <dgm:cxn modelId="{A3978ABE-DF26-40D3-BE0A-B4C887B7AD15}" type="presOf" srcId="{8481CB15-324B-498C-9FA8-FBED02B348CE}" destId="{44B7F6A9-D88D-4A6F-9BA5-9FF82D6830AB}" srcOrd="1" destOrd="0" presId="urn:microsoft.com/office/officeart/2008/layout/HorizontalMultiLevelHierarchy"/>
    <dgm:cxn modelId="{AF5C60DC-163C-4ABA-BCEE-E1BB5ACCD264}" srcId="{1C3E7B71-41FD-4244-A4BE-B01C8CFF4002}" destId="{6E8CD194-2416-45BE-8B52-FDDD31470ED2}" srcOrd="0" destOrd="0" parTransId="{8481CB15-324B-498C-9FA8-FBED02B348CE}" sibTransId="{054CE57A-B9EF-45A4-B89C-CE6818EDD362}"/>
    <dgm:cxn modelId="{E82E05DF-7271-4C2E-A875-42268E0C060D}" type="presOf" srcId="{D50B3C21-1B4B-422E-8A6B-55A763A508CA}" destId="{4309B255-1667-4CFF-BDF2-C038C3361401}" srcOrd="0" destOrd="0" presId="urn:microsoft.com/office/officeart/2008/layout/HorizontalMultiLevelHierarchy"/>
    <dgm:cxn modelId="{31BE25E3-FADD-4C5D-AA3A-63CAB8A81F47}" type="presOf" srcId="{370E76F4-EE5F-4912-93EB-1661A3C30C9A}" destId="{5F234468-B58A-4897-ADDD-4EA563F56196}" srcOrd="0" destOrd="0" presId="urn:microsoft.com/office/officeart/2008/layout/HorizontalMultiLevelHierarchy"/>
    <dgm:cxn modelId="{EB7D1EE9-781B-4A57-B08C-83B5ACDC9FEF}" type="presOf" srcId="{8481CB15-324B-498C-9FA8-FBED02B348CE}" destId="{119CA1B0-D9D7-4446-B9DC-18DFB13C45F3}" srcOrd="0" destOrd="0" presId="urn:microsoft.com/office/officeart/2008/layout/HorizontalMultiLevelHierarchy"/>
    <dgm:cxn modelId="{AE46FCE9-21D6-48A9-8B77-6781FCCD80C1}" type="presOf" srcId="{003E79EE-60E4-41D1-98FF-9760B4F7B815}" destId="{FEBCECBF-9932-4978-AE7D-3CD4306323ED}" srcOrd="0" destOrd="0" presId="urn:microsoft.com/office/officeart/2008/layout/HorizontalMultiLevelHierarchy"/>
    <dgm:cxn modelId="{21FDE7F1-42E8-47D7-A17C-4294BD2D7AE5}" type="presOf" srcId="{1C3E7B71-41FD-4244-A4BE-B01C8CFF4002}" destId="{414F818C-C081-4D8A-A545-4E331635E89E}" srcOrd="0" destOrd="0" presId="urn:microsoft.com/office/officeart/2008/layout/HorizontalMultiLevelHierarchy"/>
    <dgm:cxn modelId="{2A9D38F9-D500-4454-BF2D-AC3DC502E5C1}" type="presOf" srcId="{003E79EE-60E4-41D1-98FF-9760B4F7B815}" destId="{F71E0897-6D65-4045-84EC-C2D1121FF9E2}" srcOrd="1" destOrd="0" presId="urn:microsoft.com/office/officeart/2008/layout/HorizontalMultiLevelHierarchy"/>
    <dgm:cxn modelId="{A2358C9A-DE3C-4886-8CB0-4039484AF716}" type="presParOf" srcId="{CB774DA6-1CE9-4EA4-9F24-87B183294B1B}" destId="{7CF82072-2220-47C4-85A2-1E45993CB840}" srcOrd="0" destOrd="0" presId="urn:microsoft.com/office/officeart/2008/layout/HorizontalMultiLevelHierarchy"/>
    <dgm:cxn modelId="{9D56BFCF-1344-436A-8B0D-84B2A74B02C5}" type="presParOf" srcId="{7CF82072-2220-47C4-85A2-1E45993CB840}" destId="{79AC83DB-C593-4FB6-A22C-4E8BEE85D1AD}" srcOrd="0" destOrd="0" presId="urn:microsoft.com/office/officeart/2008/layout/HorizontalMultiLevelHierarchy"/>
    <dgm:cxn modelId="{54997653-B8C2-4682-8AF6-AA64E6FF38DC}" type="presParOf" srcId="{7CF82072-2220-47C4-85A2-1E45993CB840}" destId="{770A1FA1-CEBA-4AD9-A01A-2254F972F241}" srcOrd="1" destOrd="0" presId="urn:microsoft.com/office/officeart/2008/layout/HorizontalMultiLevelHierarchy"/>
    <dgm:cxn modelId="{1B8EE15B-E934-490B-8674-8C7B5646B405}" type="presParOf" srcId="{770A1FA1-CEBA-4AD9-A01A-2254F972F241}" destId="{68D42A1E-E989-47E1-B933-F233011B15F2}" srcOrd="0" destOrd="0" presId="urn:microsoft.com/office/officeart/2008/layout/HorizontalMultiLevelHierarchy"/>
    <dgm:cxn modelId="{FD96D93D-DF40-47DB-8EBD-1228E0698490}" type="presParOf" srcId="{68D42A1E-E989-47E1-B933-F233011B15F2}" destId="{95056F95-B611-4C27-AA3E-9D0C9C7ED934}" srcOrd="0" destOrd="0" presId="urn:microsoft.com/office/officeart/2008/layout/HorizontalMultiLevelHierarchy"/>
    <dgm:cxn modelId="{E6D7F8E6-B0BD-43A3-BC14-5D4AC6EC1540}" type="presParOf" srcId="{770A1FA1-CEBA-4AD9-A01A-2254F972F241}" destId="{FF87CDCB-C41D-4C38-9BB1-387B57C53BDF}" srcOrd="1" destOrd="0" presId="urn:microsoft.com/office/officeart/2008/layout/HorizontalMultiLevelHierarchy"/>
    <dgm:cxn modelId="{096112D0-0A20-4FCA-A220-78A797B65396}" type="presParOf" srcId="{FF87CDCB-C41D-4C38-9BB1-387B57C53BDF}" destId="{414F818C-C081-4D8A-A545-4E331635E89E}" srcOrd="0" destOrd="0" presId="urn:microsoft.com/office/officeart/2008/layout/HorizontalMultiLevelHierarchy"/>
    <dgm:cxn modelId="{97893CFD-3DFD-4496-8475-B15376BB1F94}" type="presParOf" srcId="{FF87CDCB-C41D-4C38-9BB1-387B57C53BDF}" destId="{42A70ED5-F7C4-496F-9BFA-7C590A3ACB23}" srcOrd="1" destOrd="0" presId="urn:microsoft.com/office/officeart/2008/layout/HorizontalMultiLevelHierarchy"/>
    <dgm:cxn modelId="{C03F4D33-F386-4A1A-ACAB-C14281BA48E9}" type="presParOf" srcId="{42A70ED5-F7C4-496F-9BFA-7C590A3ACB23}" destId="{119CA1B0-D9D7-4446-B9DC-18DFB13C45F3}" srcOrd="0" destOrd="0" presId="urn:microsoft.com/office/officeart/2008/layout/HorizontalMultiLevelHierarchy"/>
    <dgm:cxn modelId="{32DF9A3B-001B-4DEF-9D39-A48D4DB48DEC}" type="presParOf" srcId="{119CA1B0-D9D7-4446-B9DC-18DFB13C45F3}" destId="{44B7F6A9-D88D-4A6F-9BA5-9FF82D6830AB}" srcOrd="0" destOrd="0" presId="urn:microsoft.com/office/officeart/2008/layout/HorizontalMultiLevelHierarchy"/>
    <dgm:cxn modelId="{C3FBE1B8-DAF2-43E0-B3C5-B9B48FBDD935}" type="presParOf" srcId="{42A70ED5-F7C4-496F-9BFA-7C590A3ACB23}" destId="{C74DFEEB-846E-4107-A42B-F29A351AC782}" srcOrd="1" destOrd="0" presId="urn:microsoft.com/office/officeart/2008/layout/HorizontalMultiLevelHierarchy"/>
    <dgm:cxn modelId="{45EAB273-FB9E-4419-B50C-A9071557AFC9}" type="presParOf" srcId="{C74DFEEB-846E-4107-A42B-F29A351AC782}" destId="{BEB256C0-53B3-496D-9AB6-F39974428400}" srcOrd="0" destOrd="0" presId="urn:microsoft.com/office/officeart/2008/layout/HorizontalMultiLevelHierarchy"/>
    <dgm:cxn modelId="{802AA61B-7332-4812-BA78-9A7D117F89CF}" type="presParOf" srcId="{C74DFEEB-846E-4107-A42B-F29A351AC782}" destId="{F2449A31-7791-49BD-BDEB-7C80977B24DD}" srcOrd="1" destOrd="0" presId="urn:microsoft.com/office/officeart/2008/layout/HorizontalMultiLevelHierarchy"/>
    <dgm:cxn modelId="{F86AB64A-72B2-473B-9136-7869A1F14FF1}" type="presParOf" srcId="{42A70ED5-F7C4-496F-9BFA-7C590A3ACB23}" destId="{FEBCECBF-9932-4978-AE7D-3CD4306323ED}" srcOrd="2" destOrd="0" presId="urn:microsoft.com/office/officeart/2008/layout/HorizontalMultiLevelHierarchy"/>
    <dgm:cxn modelId="{C7485D92-0F71-4A58-BF89-8E3499ED460B}" type="presParOf" srcId="{FEBCECBF-9932-4978-AE7D-3CD4306323ED}" destId="{F71E0897-6D65-4045-84EC-C2D1121FF9E2}" srcOrd="0" destOrd="0" presId="urn:microsoft.com/office/officeart/2008/layout/HorizontalMultiLevelHierarchy"/>
    <dgm:cxn modelId="{C55BB28B-D688-495E-B65F-A55ECBAFCF9C}" type="presParOf" srcId="{42A70ED5-F7C4-496F-9BFA-7C590A3ACB23}" destId="{2111F80B-C3E9-4D14-9A0A-21536E2108BB}" srcOrd="3" destOrd="0" presId="urn:microsoft.com/office/officeart/2008/layout/HorizontalMultiLevelHierarchy"/>
    <dgm:cxn modelId="{EED0A0E2-D82A-4503-95A0-894B057FE0DE}" type="presParOf" srcId="{2111F80B-C3E9-4D14-9A0A-21536E2108BB}" destId="{CCDF0192-DC8D-4EA2-8105-C13565D1BEF1}" srcOrd="0" destOrd="0" presId="urn:microsoft.com/office/officeart/2008/layout/HorizontalMultiLevelHierarchy"/>
    <dgm:cxn modelId="{7E7E9039-AC9D-4987-AFC6-683A0DB7071A}" type="presParOf" srcId="{2111F80B-C3E9-4D14-9A0A-21536E2108BB}" destId="{77AAE377-8A07-48D3-AAC9-0C2CFAD4E0DC}" srcOrd="1" destOrd="0" presId="urn:microsoft.com/office/officeart/2008/layout/HorizontalMultiLevelHierarchy"/>
    <dgm:cxn modelId="{ABA7C554-9A5D-417C-9DD1-9024B8D43854}" type="presParOf" srcId="{770A1FA1-CEBA-4AD9-A01A-2254F972F241}" destId="{17FCFF95-4A55-430C-B343-149207CEA5F3}" srcOrd="2" destOrd="0" presId="urn:microsoft.com/office/officeart/2008/layout/HorizontalMultiLevelHierarchy"/>
    <dgm:cxn modelId="{8D52DC02-FE67-48A0-82D8-75DD287F349E}" type="presParOf" srcId="{17FCFF95-4A55-430C-B343-149207CEA5F3}" destId="{7D323ABF-E154-42FF-A3D7-5C0010A21ECC}" srcOrd="0" destOrd="0" presId="urn:microsoft.com/office/officeart/2008/layout/HorizontalMultiLevelHierarchy"/>
    <dgm:cxn modelId="{7346AAFF-061C-43A3-A6A5-6298D43C91A1}" type="presParOf" srcId="{770A1FA1-CEBA-4AD9-A01A-2254F972F241}" destId="{81C95AA7-F985-4DA1-8695-1A755BEDF2B7}" srcOrd="3" destOrd="0" presId="urn:microsoft.com/office/officeart/2008/layout/HorizontalMultiLevelHierarchy"/>
    <dgm:cxn modelId="{DDA23AE3-EA44-4F2C-8A04-FCBC891A0A66}" type="presParOf" srcId="{81C95AA7-F985-4DA1-8695-1A755BEDF2B7}" destId="{6434AC17-AA3B-4743-B486-D317F67259A1}" srcOrd="0" destOrd="0" presId="urn:microsoft.com/office/officeart/2008/layout/HorizontalMultiLevelHierarchy"/>
    <dgm:cxn modelId="{CB702308-6DD4-4207-A251-6F37513337EB}" type="presParOf" srcId="{81C95AA7-F985-4DA1-8695-1A755BEDF2B7}" destId="{0802E4EE-4439-4439-B307-360BEA2E8174}" srcOrd="1" destOrd="0" presId="urn:microsoft.com/office/officeart/2008/layout/HorizontalMultiLevelHierarchy"/>
    <dgm:cxn modelId="{F15BD2FD-C2BF-4D5A-AF40-A4CEE537C5FE}" type="presParOf" srcId="{0802E4EE-4439-4439-B307-360BEA2E8174}" destId="{99601269-D628-4270-92DD-9277611F02D2}" srcOrd="0" destOrd="0" presId="urn:microsoft.com/office/officeart/2008/layout/HorizontalMultiLevelHierarchy"/>
    <dgm:cxn modelId="{EBD74307-A7F4-4C72-8313-36376E2BD5C8}" type="presParOf" srcId="{99601269-D628-4270-92DD-9277611F02D2}" destId="{BE28F2A1-3690-4BDA-8160-1840578E7AA9}" srcOrd="0" destOrd="0" presId="urn:microsoft.com/office/officeart/2008/layout/HorizontalMultiLevelHierarchy"/>
    <dgm:cxn modelId="{65DC0E7B-D70E-4B79-BB57-04F92177ABA5}" type="presParOf" srcId="{0802E4EE-4439-4439-B307-360BEA2E8174}" destId="{4F6C6FD0-9EEC-4622-96BB-F7992E8651F4}" srcOrd="1" destOrd="0" presId="urn:microsoft.com/office/officeart/2008/layout/HorizontalMultiLevelHierarchy"/>
    <dgm:cxn modelId="{26525268-F697-4105-90F1-F358FB499F94}" type="presParOf" srcId="{4F6C6FD0-9EEC-4622-96BB-F7992E8651F4}" destId="{82B7CBA6-1D1F-4C14-8C1F-2193F3C37C36}" srcOrd="0" destOrd="0" presId="urn:microsoft.com/office/officeart/2008/layout/HorizontalMultiLevelHierarchy"/>
    <dgm:cxn modelId="{258DEC80-A098-4A5E-A465-F848D08AFA34}" type="presParOf" srcId="{4F6C6FD0-9EEC-4622-96BB-F7992E8651F4}" destId="{67F4F44F-3770-433F-A9BE-B697F257FBD2}" srcOrd="1" destOrd="0" presId="urn:microsoft.com/office/officeart/2008/layout/HorizontalMultiLevelHierarchy"/>
    <dgm:cxn modelId="{272D6C75-07C8-4B21-9F1B-AA9BD43934D9}" type="presParOf" srcId="{0802E4EE-4439-4439-B307-360BEA2E8174}" destId="{4309B255-1667-4CFF-BDF2-C038C3361401}" srcOrd="2" destOrd="0" presId="urn:microsoft.com/office/officeart/2008/layout/HorizontalMultiLevelHierarchy"/>
    <dgm:cxn modelId="{86B3924E-F32D-4E21-B251-7AE7745D9381}" type="presParOf" srcId="{4309B255-1667-4CFF-BDF2-C038C3361401}" destId="{315DF16E-E032-4B6B-ABC4-B6B93F5E99B3}" srcOrd="0" destOrd="0" presId="urn:microsoft.com/office/officeart/2008/layout/HorizontalMultiLevelHierarchy"/>
    <dgm:cxn modelId="{A613D7A8-D699-4DC3-B153-40A3E6BD31A8}" type="presParOf" srcId="{0802E4EE-4439-4439-B307-360BEA2E8174}" destId="{A50B2035-C50F-4647-BC16-9BBFC69E4B51}" srcOrd="3" destOrd="0" presId="urn:microsoft.com/office/officeart/2008/layout/HorizontalMultiLevelHierarchy"/>
    <dgm:cxn modelId="{95F2384C-E780-47CB-B54C-76962D508E50}" type="presParOf" srcId="{A50B2035-C50F-4647-BC16-9BBFC69E4B51}" destId="{5F234468-B58A-4897-ADDD-4EA563F56196}" srcOrd="0" destOrd="0" presId="urn:microsoft.com/office/officeart/2008/layout/HorizontalMultiLevelHierarchy"/>
    <dgm:cxn modelId="{E17DCF59-2018-4CE8-B12A-36CC50F09767}" type="presParOf" srcId="{A50B2035-C50F-4647-BC16-9BBFC69E4B51}" destId="{74B29655-6CDA-434D-AE59-99341DDAD8DE}" srcOrd="1" destOrd="0" presId="urn:microsoft.com/office/officeart/2008/layout/HorizontalMultiLevelHierarchy"/>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4A5D95A7-0D8B-4F8E-9B99-623AFAF820A6}" type="doc">
      <dgm:prSet loTypeId="urn:microsoft.com/office/officeart/2008/layout/HorizontalMultiLevelHierarchy" loCatId="hierarchy" qsTypeId="urn:microsoft.com/office/officeart/2005/8/quickstyle/simple1" qsCatId="simple" csTypeId="urn:microsoft.com/office/officeart/2005/8/colors/accent1_2" csCatId="accent1" phldr="1"/>
      <dgm:spPr/>
      <dgm:t>
        <a:bodyPr/>
        <a:lstStyle/>
        <a:p>
          <a:endParaRPr lang="en-US"/>
        </a:p>
      </dgm:t>
    </dgm:pt>
    <dgm:pt modelId="{BBD27911-F682-4ECA-9F76-3E7586BAC078}">
      <dgm:prSet phldrT="[文本]" custT="1"/>
      <dgm:spPr/>
      <dgm:t>
        <a:bodyPr/>
        <a:lstStyle/>
        <a:p>
          <a:r>
            <a:rPr lang="en-US" sz="1600" dirty="0"/>
            <a:t>Three </a:t>
          </a:r>
          <a:r>
            <a:rPr lang="en-US" altLang="zh-CN" sz="1600" dirty="0"/>
            <a:t>c</a:t>
          </a:r>
          <a:r>
            <a:rPr lang="en-US" sz="1600" dirty="0"/>
            <a:t>ategories</a:t>
          </a:r>
        </a:p>
      </dgm:t>
    </dgm:pt>
    <dgm:pt modelId="{109D69E7-AE7A-44CC-908D-ACCD189CCA36}" type="parTrans" cxnId="{AC1AC8B3-0F30-4E02-B4EB-414DD644EA79}">
      <dgm:prSet/>
      <dgm:spPr/>
      <dgm:t>
        <a:bodyPr/>
        <a:lstStyle/>
        <a:p>
          <a:endParaRPr lang="en-US"/>
        </a:p>
      </dgm:t>
    </dgm:pt>
    <dgm:pt modelId="{5FA9D804-8D08-4F6A-AC7F-EFE32032A437}" type="sibTrans" cxnId="{AC1AC8B3-0F30-4E02-B4EB-414DD644EA79}">
      <dgm:prSet/>
      <dgm:spPr/>
      <dgm:t>
        <a:bodyPr/>
        <a:lstStyle/>
        <a:p>
          <a:endParaRPr lang="en-US"/>
        </a:p>
      </dgm:t>
    </dgm:pt>
    <dgm:pt modelId="{1C3E7B71-41FD-4244-A4BE-B01C8CFF4002}">
      <dgm:prSet phldrT="[文本]" custT="1"/>
      <dgm:spPr>
        <a:solidFill>
          <a:srgbClr val="4472C4">
            <a:hueOff val="0"/>
            <a:satOff val="0"/>
            <a:lumOff val="0"/>
            <a:alphaOff val="0"/>
          </a:srgbClr>
        </a:solidFill>
        <a:ln w="12700" cap="flat" cmpd="sng" algn="ctr">
          <a:solidFill>
            <a:prstClr val="white">
              <a:hueOff val="0"/>
              <a:satOff val="0"/>
              <a:lumOff val="0"/>
              <a:alphaOff val="0"/>
            </a:prstClr>
          </a:solidFill>
          <a:prstDash val="solid"/>
          <a:miter lim="800000"/>
        </a:ln>
        <a:effectLst/>
      </dgm:spPr>
      <dgm:t>
        <a:bodyPr spcFirstLastPara="0" vert="horz" wrap="square" lIns="13335" tIns="13335" rIns="13335" bIns="13335" numCol="1" spcCol="1270" anchor="ctr" anchorCtr="0"/>
        <a:lstStyle/>
        <a:p>
          <a:pPr marL="0" lvl="0" indent="0" algn="ctr" defTabSz="933450">
            <a:lnSpc>
              <a:spcPct val="90000"/>
            </a:lnSpc>
            <a:spcBef>
              <a:spcPct val="0"/>
            </a:spcBef>
            <a:spcAft>
              <a:spcPct val="35000"/>
            </a:spcAft>
            <a:buNone/>
          </a:pPr>
          <a:r>
            <a:rPr lang="en-US" altLang="zh-CN" sz="1400" kern="1200" dirty="0">
              <a:solidFill>
                <a:prstClr val="white"/>
              </a:solidFill>
              <a:latin typeface="Calibri" panose="020F0502020204030204"/>
              <a:ea typeface="等线" panose="02010600030101010101" pitchFamily="2" charset="-122"/>
              <a:cs typeface="+mn-cs"/>
            </a:rPr>
            <a:t>Training Data</a:t>
          </a:r>
          <a:endParaRPr lang="en-US" sz="1400" kern="1200" dirty="0">
            <a:solidFill>
              <a:prstClr val="white"/>
            </a:solidFill>
            <a:latin typeface="Calibri" panose="020F0502020204030204"/>
            <a:ea typeface="等线" panose="02010600030101010101" pitchFamily="2" charset="-122"/>
            <a:cs typeface="+mn-cs"/>
          </a:endParaRPr>
        </a:p>
      </dgm:t>
    </dgm:pt>
    <dgm:pt modelId="{93B41188-5CF4-4339-91E0-604B121B03C3}" type="parTrans" cxnId="{D6D8E21F-FFF4-4738-B25F-7F63D048F664}">
      <dgm:prSet/>
      <dgm:spPr/>
      <dgm:t>
        <a:bodyPr/>
        <a:lstStyle/>
        <a:p>
          <a:endParaRPr lang="en-US" dirty="0"/>
        </a:p>
      </dgm:t>
    </dgm:pt>
    <dgm:pt modelId="{00486C95-658C-417C-B06B-C16026C0C0E6}" type="sibTrans" cxnId="{D6D8E21F-FFF4-4738-B25F-7F63D048F664}">
      <dgm:prSet/>
      <dgm:spPr/>
      <dgm:t>
        <a:bodyPr/>
        <a:lstStyle/>
        <a:p>
          <a:endParaRPr lang="en-US"/>
        </a:p>
      </dgm:t>
    </dgm:pt>
    <dgm:pt modelId="{EEB6D64E-E4C9-43D7-BFFC-4BC8BD3198E6}">
      <dgm:prSet phldrT="[文本]" custT="1"/>
      <dgm:spPr/>
      <dgm:t>
        <a:bodyPr/>
        <a:lstStyle/>
        <a:p>
          <a:r>
            <a:rPr lang="en-US" altLang="zh-CN" sz="1400" kern="1200" dirty="0">
              <a:solidFill>
                <a:prstClr val="white"/>
              </a:solidFill>
              <a:latin typeface="Calibri" panose="020F0502020204030204"/>
              <a:ea typeface="等线" panose="02010600030101010101" pitchFamily="2" charset="-122"/>
              <a:cs typeface="+mn-cs"/>
            </a:rPr>
            <a:t>Evaluation Data</a:t>
          </a:r>
          <a:endParaRPr lang="en-US" sz="1400" kern="1200" dirty="0">
            <a:solidFill>
              <a:prstClr val="white"/>
            </a:solidFill>
            <a:latin typeface="Calibri" panose="020F0502020204030204"/>
            <a:ea typeface="等线" panose="02010600030101010101" pitchFamily="2" charset="-122"/>
            <a:cs typeface="+mn-cs"/>
          </a:endParaRPr>
        </a:p>
      </dgm:t>
    </dgm:pt>
    <dgm:pt modelId="{9E15917C-B39F-496D-8C14-009EC1DCE30D}" type="parTrans" cxnId="{646A1720-B5BF-48CF-9635-65AF51FB4A58}">
      <dgm:prSet/>
      <dgm:spPr/>
      <dgm:t>
        <a:bodyPr/>
        <a:lstStyle/>
        <a:p>
          <a:endParaRPr lang="en-US" dirty="0"/>
        </a:p>
      </dgm:t>
    </dgm:pt>
    <dgm:pt modelId="{1A35B1F5-4C02-44CF-878E-AD2CE648A0E9}" type="sibTrans" cxnId="{646A1720-B5BF-48CF-9635-65AF51FB4A58}">
      <dgm:prSet/>
      <dgm:spPr/>
      <dgm:t>
        <a:bodyPr/>
        <a:lstStyle/>
        <a:p>
          <a:endParaRPr lang="en-US"/>
        </a:p>
      </dgm:t>
    </dgm:pt>
    <dgm:pt modelId="{6E8CD194-2416-45BE-8B52-FDDD31470ED2}">
      <dgm:prSet custT="1"/>
      <dgm:spPr/>
      <dgm:t>
        <a:bodyPr/>
        <a:lstStyle/>
        <a:p>
          <a:r>
            <a:rPr lang="en-US" altLang="zh-CN" sz="1400" kern="1200" dirty="0">
              <a:solidFill>
                <a:prstClr val="white"/>
              </a:solidFill>
              <a:latin typeface="Calibri" panose="020F0502020204030204"/>
              <a:ea typeface="等线" panose="02010600030101010101" pitchFamily="2" charset="-122"/>
              <a:cs typeface="+mn-cs"/>
            </a:rPr>
            <a:t>1.Knife</a:t>
          </a:r>
          <a:endParaRPr lang="en-US" sz="1400" kern="1200" dirty="0">
            <a:solidFill>
              <a:prstClr val="white"/>
            </a:solidFill>
            <a:latin typeface="Calibri" panose="020F0502020204030204"/>
            <a:ea typeface="等线" panose="02010600030101010101" pitchFamily="2" charset="-122"/>
            <a:cs typeface="+mn-cs"/>
          </a:endParaRPr>
        </a:p>
      </dgm:t>
    </dgm:pt>
    <dgm:pt modelId="{8481CB15-324B-498C-9FA8-FBED02B348CE}" type="parTrans" cxnId="{AF5C60DC-163C-4ABA-BCEE-E1BB5ACCD264}">
      <dgm:prSet/>
      <dgm:spPr/>
      <dgm:t>
        <a:bodyPr/>
        <a:lstStyle/>
        <a:p>
          <a:endParaRPr lang="en-US" dirty="0"/>
        </a:p>
      </dgm:t>
    </dgm:pt>
    <dgm:pt modelId="{054CE57A-B9EF-45A4-B89C-CE6818EDD362}" type="sibTrans" cxnId="{AF5C60DC-163C-4ABA-BCEE-E1BB5ACCD264}">
      <dgm:prSet/>
      <dgm:spPr/>
      <dgm:t>
        <a:bodyPr/>
        <a:lstStyle/>
        <a:p>
          <a:endParaRPr lang="en-US"/>
        </a:p>
      </dgm:t>
    </dgm:pt>
    <dgm:pt modelId="{C2B275B8-0079-49B9-A51E-402085B328C6}">
      <dgm:prSet custT="1"/>
      <dgm:spPr/>
      <dgm:t>
        <a:bodyPr/>
        <a:lstStyle/>
        <a:p>
          <a:r>
            <a:rPr lang="en-US" altLang="zh-CN" sz="1400" kern="1200" dirty="0">
              <a:solidFill>
                <a:prstClr val="white"/>
              </a:solidFill>
              <a:latin typeface="Calibri" panose="020F0502020204030204"/>
              <a:ea typeface="等线" panose="02010600030101010101" pitchFamily="2" charset="-122"/>
              <a:cs typeface="+mn-cs"/>
            </a:rPr>
            <a:t>2.Scratch</a:t>
          </a:r>
          <a:endParaRPr lang="en-US" sz="1400" kern="1200" dirty="0">
            <a:solidFill>
              <a:prstClr val="white"/>
            </a:solidFill>
            <a:latin typeface="Calibri" panose="020F0502020204030204"/>
            <a:ea typeface="等线" panose="02010600030101010101" pitchFamily="2" charset="-122"/>
            <a:cs typeface="+mn-cs"/>
          </a:endParaRPr>
        </a:p>
      </dgm:t>
    </dgm:pt>
    <dgm:pt modelId="{003E79EE-60E4-41D1-98FF-9760B4F7B815}" type="parTrans" cxnId="{72E98430-6987-4730-B7EC-5E33C711A3F6}">
      <dgm:prSet/>
      <dgm:spPr/>
      <dgm:t>
        <a:bodyPr/>
        <a:lstStyle/>
        <a:p>
          <a:endParaRPr lang="en-US" dirty="0"/>
        </a:p>
      </dgm:t>
    </dgm:pt>
    <dgm:pt modelId="{D24520D7-AE0A-45A4-9C23-8B28D222DB83}" type="sibTrans" cxnId="{72E98430-6987-4730-B7EC-5E33C711A3F6}">
      <dgm:prSet/>
      <dgm:spPr/>
      <dgm:t>
        <a:bodyPr/>
        <a:lstStyle/>
        <a:p>
          <a:endParaRPr lang="en-US"/>
        </a:p>
      </dgm:t>
    </dgm:pt>
    <dgm:pt modelId="{A92B8EF2-84E8-44EE-8030-99AEB04EDB81}">
      <dgm:prSet custT="1"/>
      <dgm:spPr/>
      <dgm:t>
        <a:bodyPr/>
        <a:lstStyle/>
        <a:p>
          <a:pPr marL="0" lvl="0" indent="0" algn="ctr" defTabSz="622300">
            <a:lnSpc>
              <a:spcPct val="90000"/>
            </a:lnSpc>
            <a:spcBef>
              <a:spcPct val="0"/>
            </a:spcBef>
            <a:spcAft>
              <a:spcPct val="35000"/>
            </a:spcAft>
            <a:buNone/>
          </a:pPr>
          <a:r>
            <a:rPr lang="en-US" sz="1400" kern="1200" dirty="0">
              <a:solidFill>
                <a:prstClr val="white"/>
              </a:solidFill>
              <a:latin typeface="Calibri" panose="020F0502020204030204"/>
              <a:ea typeface="等线" panose="02010600030101010101" pitchFamily="2" charset="-122"/>
              <a:cs typeface="+mn-cs"/>
            </a:rPr>
            <a:t>1.Knife</a:t>
          </a:r>
        </a:p>
      </dgm:t>
    </dgm:pt>
    <dgm:pt modelId="{6E170CD7-7E6D-47C4-BA0F-3317D2BD628A}" type="parTrans" cxnId="{590FF709-E4AE-4C6F-8406-A0B10DA4B2C5}">
      <dgm:prSet/>
      <dgm:spPr/>
      <dgm:t>
        <a:bodyPr/>
        <a:lstStyle/>
        <a:p>
          <a:endParaRPr lang="en-US" dirty="0"/>
        </a:p>
      </dgm:t>
    </dgm:pt>
    <dgm:pt modelId="{8CF8E456-2D63-4A26-8A62-ABE334A304E3}" type="sibTrans" cxnId="{590FF709-E4AE-4C6F-8406-A0B10DA4B2C5}">
      <dgm:prSet/>
      <dgm:spPr/>
      <dgm:t>
        <a:bodyPr/>
        <a:lstStyle/>
        <a:p>
          <a:endParaRPr lang="en-US"/>
        </a:p>
      </dgm:t>
    </dgm:pt>
    <dgm:pt modelId="{370E76F4-EE5F-4912-93EB-1661A3C30C9A}">
      <dgm:prSet custT="1"/>
      <dgm:spPr>
        <a:solidFill>
          <a:srgbClr val="4472C4">
            <a:hueOff val="0"/>
            <a:satOff val="0"/>
            <a:lumOff val="0"/>
            <a:alphaOff val="0"/>
          </a:srgbClr>
        </a:solidFill>
        <a:ln w="12700" cap="flat" cmpd="sng" algn="ctr">
          <a:solidFill>
            <a:prstClr val="white">
              <a:hueOff val="0"/>
              <a:satOff val="0"/>
              <a:lumOff val="0"/>
              <a:alphaOff val="0"/>
            </a:prstClr>
          </a:solidFill>
          <a:prstDash val="solid"/>
          <a:miter lim="800000"/>
        </a:ln>
        <a:effectLst/>
      </dgm:spPr>
      <dgm:t>
        <a:bodyPr spcFirstLastPara="0" vert="horz" wrap="square" lIns="8890" tIns="8890" rIns="8890" bIns="8890" numCol="1" spcCol="1270" anchor="ctr" anchorCtr="0"/>
        <a:lstStyle/>
        <a:p>
          <a:pPr marL="0" lvl="0" indent="0" algn="ctr" defTabSz="622300">
            <a:lnSpc>
              <a:spcPct val="90000"/>
            </a:lnSpc>
            <a:spcBef>
              <a:spcPct val="0"/>
            </a:spcBef>
            <a:spcAft>
              <a:spcPct val="35000"/>
            </a:spcAft>
            <a:buNone/>
          </a:pPr>
          <a:r>
            <a:rPr lang="en-US" altLang="zh-CN" sz="1400" kern="1200" dirty="0">
              <a:solidFill>
                <a:prstClr val="white"/>
              </a:solidFill>
              <a:latin typeface="Calibri" panose="020F0502020204030204"/>
              <a:ea typeface="等线" panose="02010600030101010101" pitchFamily="2" charset="-122"/>
              <a:cs typeface="+mn-cs"/>
            </a:rPr>
            <a:t>3.Droplet</a:t>
          </a:r>
          <a:endParaRPr lang="en-US" sz="1400" kern="1200" dirty="0">
            <a:solidFill>
              <a:prstClr val="white"/>
            </a:solidFill>
            <a:latin typeface="Calibri" panose="020F0502020204030204"/>
            <a:ea typeface="等线" panose="02010600030101010101" pitchFamily="2" charset="-122"/>
            <a:cs typeface="+mn-cs"/>
          </a:endParaRPr>
        </a:p>
      </dgm:t>
    </dgm:pt>
    <dgm:pt modelId="{D50B3C21-1B4B-422E-8A6B-55A763A508CA}" type="parTrans" cxnId="{4710B7B2-B734-4F9B-84E2-4EEEAD2270F2}">
      <dgm:prSet/>
      <dgm:spPr/>
      <dgm:t>
        <a:bodyPr/>
        <a:lstStyle/>
        <a:p>
          <a:endParaRPr lang="en-US" dirty="0"/>
        </a:p>
      </dgm:t>
    </dgm:pt>
    <dgm:pt modelId="{352DF4EB-A608-4F46-90C8-AEBF04B60B0D}" type="sibTrans" cxnId="{4710B7B2-B734-4F9B-84E2-4EEEAD2270F2}">
      <dgm:prSet/>
      <dgm:spPr/>
      <dgm:t>
        <a:bodyPr/>
        <a:lstStyle/>
        <a:p>
          <a:endParaRPr lang="en-US"/>
        </a:p>
      </dgm:t>
    </dgm:pt>
    <dgm:pt modelId="{C9D1B6AF-CFC5-4E95-BDC0-372CEC9DCFF2}">
      <dgm:prSet custT="1"/>
      <dgm:spPr>
        <a:solidFill>
          <a:srgbClr val="4472C4">
            <a:hueOff val="0"/>
            <a:satOff val="0"/>
            <a:lumOff val="0"/>
            <a:alphaOff val="0"/>
          </a:srgbClr>
        </a:solidFill>
        <a:ln w="12700" cap="flat" cmpd="sng" algn="ctr">
          <a:solidFill>
            <a:prstClr val="white">
              <a:hueOff val="0"/>
              <a:satOff val="0"/>
              <a:lumOff val="0"/>
              <a:alphaOff val="0"/>
            </a:prstClr>
          </a:solidFill>
          <a:prstDash val="solid"/>
          <a:miter lim="800000"/>
        </a:ln>
        <a:effectLst/>
      </dgm:spPr>
      <dgm:t>
        <a:bodyPr spcFirstLastPara="0" vert="horz" wrap="square" lIns="8890" tIns="8890" rIns="8890" bIns="8890" numCol="1" spcCol="1270" anchor="ctr" anchorCtr="0"/>
        <a:lstStyle/>
        <a:p>
          <a:pPr marL="0" lvl="0" indent="0" algn="ctr" defTabSz="622300">
            <a:lnSpc>
              <a:spcPct val="90000"/>
            </a:lnSpc>
            <a:spcBef>
              <a:spcPct val="0"/>
            </a:spcBef>
            <a:spcAft>
              <a:spcPct val="35000"/>
            </a:spcAft>
            <a:buNone/>
          </a:pPr>
          <a:r>
            <a:rPr lang="en-US" sz="1400" kern="1200" dirty="0">
              <a:solidFill>
                <a:prstClr val="white"/>
              </a:solidFill>
              <a:latin typeface="Calibri" panose="020F0502020204030204"/>
              <a:ea typeface="等线" panose="02010600030101010101" pitchFamily="2" charset="-122"/>
              <a:cs typeface="+mn-cs"/>
            </a:rPr>
            <a:t>3.Droplet</a:t>
          </a:r>
        </a:p>
      </dgm:t>
    </dgm:pt>
    <dgm:pt modelId="{EC658C72-2D75-4278-80B6-7134D8F3D12F}" type="parTrans" cxnId="{F731D51E-0E26-4843-98D5-A81B53373221}">
      <dgm:prSet/>
      <dgm:spPr/>
      <dgm:t>
        <a:bodyPr/>
        <a:lstStyle/>
        <a:p>
          <a:endParaRPr lang="en-US" dirty="0"/>
        </a:p>
      </dgm:t>
    </dgm:pt>
    <dgm:pt modelId="{224C7EBE-4CB9-4697-9964-8E5F9283B0E3}" type="sibTrans" cxnId="{F731D51E-0E26-4843-98D5-A81B53373221}">
      <dgm:prSet/>
      <dgm:spPr/>
      <dgm:t>
        <a:bodyPr/>
        <a:lstStyle/>
        <a:p>
          <a:endParaRPr lang="en-US"/>
        </a:p>
      </dgm:t>
    </dgm:pt>
    <dgm:pt modelId="{7C40630E-651B-43D1-AE41-278FF0B52DB6}">
      <dgm:prSet custT="1"/>
      <dgm:spPr>
        <a:solidFill>
          <a:srgbClr val="4472C4">
            <a:hueOff val="0"/>
            <a:satOff val="0"/>
            <a:lumOff val="0"/>
            <a:alphaOff val="0"/>
          </a:srgbClr>
        </a:solidFill>
        <a:ln w="12700" cap="flat" cmpd="sng" algn="ctr">
          <a:solidFill>
            <a:prstClr val="white">
              <a:hueOff val="0"/>
              <a:satOff val="0"/>
              <a:lumOff val="0"/>
              <a:alphaOff val="0"/>
            </a:prstClr>
          </a:solidFill>
          <a:prstDash val="solid"/>
          <a:miter lim="800000"/>
        </a:ln>
        <a:effectLst/>
      </dgm:spPr>
      <dgm:t>
        <a:bodyPr spcFirstLastPara="0" vert="horz" wrap="square" lIns="8890" tIns="8890" rIns="8890" bIns="8890" numCol="1" spcCol="1270" anchor="ctr" anchorCtr="0"/>
        <a:lstStyle/>
        <a:p>
          <a:r>
            <a:rPr lang="en-US" sz="1400" kern="1200" dirty="0">
              <a:solidFill>
                <a:prstClr val="white"/>
              </a:solidFill>
              <a:latin typeface="Calibri" panose="020F0502020204030204"/>
              <a:ea typeface="等线" panose="02010600030101010101" pitchFamily="2" charset="-122"/>
              <a:cs typeface="+mn-cs"/>
            </a:rPr>
            <a:t>2.Scratch</a:t>
          </a:r>
        </a:p>
      </dgm:t>
    </dgm:pt>
    <dgm:pt modelId="{680B1C00-0B7A-4495-B61C-C475D56DE711}" type="parTrans" cxnId="{D94BFABC-BEF6-4E41-A2FC-1E6C40939E64}">
      <dgm:prSet/>
      <dgm:spPr/>
      <dgm:t>
        <a:bodyPr/>
        <a:lstStyle/>
        <a:p>
          <a:endParaRPr lang="en-US" dirty="0"/>
        </a:p>
      </dgm:t>
    </dgm:pt>
    <dgm:pt modelId="{A9E8F771-C819-4A7A-8208-BC626E2B809D}" type="sibTrans" cxnId="{D94BFABC-BEF6-4E41-A2FC-1E6C40939E64}">
      <dgm:prSet/>
      <dgm:spPr/>
      <dgm:t>
        <a:bodyPr/>
        <a:lstStyle/>
        <a:p>
          <a:endParaRPr lang="en-US"/>
        </a:p>
      </dgm:t>
    </dgm:pt>
    <dgm:pt modelId="{CB774DA6-1CE9-4EA4-9F24-87B183294B1B}" type="pres">
      <dgm:prSet presAssocID="{4A5D95A7-0D8B-4F8E-9B99-623AFAF820A6}" presName="Name0" presStyleCnt="0">
        <dgm:presLayoutVars>
          <dgm:chPref val="1"/>
          <dgm:dir/>
          <dgm:animOne val="branch"/>
          <dgm:animLvl val="lvl"/>
          <dgm:resizeHandles val="exact"/>
        </dgm:presLayoutVars>
      </dgm:prSet>
      <dgm:spPr/>
    </dgm:pt>
    <dgm:pt modelId="{7CF82072-2220-47C4-85A2-1E45993CB840}" type="pres">
      <dgm:prSet presAssocID="{BBD27911-F682-4ECA-9F76-3E7586BAC078}" presName="root1" presStyleCnt="0"/>
      <dgm:spPr/>
    </dgm:pt>
    <dgm:pt modelId="{79AC83DB-C593-4FB6-A22C-4E8BEE85D1AD}" type="pres">
      <dgm:prSet presAssocID="{BBD27911-F682-4ECA-9F76-3E7586BAC078}" presName="LevelOneTextNode" presStyleLbl="node0" presStyleIdx="0" presStyleCnt="1" custAng="5400000" custScaleX="90554" custScaleY="59664" custLinFactNeighborX="-6451">
        <dgm:presLayoutVars>
          <dgm:chPref val="3"/>
        </dgm:presLayoutVars>
      </dgm:prSet>
      <dgm:spPr/>
    </dgm:pt>
    <dgm:pt modelId="{770A1FA1-CEBA-4AD9-A01A-2254F972F241}" type="pres">
      <dgm:prSet presAssocID="{BBD27911-F682-4ECA-9F76-3E7586BAC078}" presName="level2hierChild" presStyleCnt="0"/>
      <dgm:spPr/>
    </dgm:pt>
    <dgm:pt modelId="{68D42A1E-E989-47E1-B933-F233011B15F2}" type="pres">
      <dgm:prSet presAssocID="{93B41188-5CF4-4339-91E0-604B121B03C3}" presName="conn2-1" presStyleLbl="parChTrans1D2" presStyleIdx="0" presStyleCnt="2"/>
      <dgm:spPr/>
    </dgm:pt>
    <dgm:pt modelId="{95056F95-B611-4C27-AA3E-9D0C9C7ED934}" type="pres">
      <dgm:prSet presAssocID="{93B41188-5CF4-4339-91E0-604B121B03C3}" presName="connTx" presStyleLbl="parChTrans1D2" presStyleIdx="0" presStyleCnt="2"/>
      <dgm:spPr/>
    </dgm:pt>
    <dgm:pt modelId="{FF87CDCB-C41D-4C38-9BB1-387B57C53BDF}" type="pres">
      <dgm:prSet presAssocID="{1C3E7B71-41FD-4244-A4BE-B01C8CFF4002}" presName="root2" presStyleCnt="0"/>
      <dgm:spPr/>
    </dgm:pt>
    <dgm:pt modelId="{414F818C-C081-4D8A-A545-4E331635E89E}" type="pres">
      <dgm:prSet presAssocID="{1C3E7B71-41FD-4244-A4BE-B01C8CFF4002}" presName="LevelTwoTextNode" presStyleLbl="node2" presStyleIdx="0" presStyleCnt="2" custScaleX="54983" custScaleY="80050" custLinFactNeighborX="14956">
        <dgm:presLayoutVars>
          <dgm:chPref val="3"/>
        </dgm:presLayoutVars>
      </dgm:prSet>
      <dgm:spPr>
        <a:xfrm>
          <a:off x="2778112" y="846363"/>
          <a:ext cx="1386794" cy="451958"/>
        </a:xfrm>
        <a:prstGeom prst="rect">
          <a:avLst/>
        </a:prstGeom>
      </dgm:spPr>
    </dgm:pt>
    <dgm:pt modelId="{42A70ED5-F7C4-496F-9BFA-7C590A3ACB23}" type="pres">
      <dgm:prSet presAssocID="{1C3E7B71-41FD-4244-A4BE-B01C8CFF4002}" presName="level3hierChild" presStyleCnt="0"/>
      <dgm:spPr/>
    </dgm:pt>
    <dgm:pt modelId="{119CA1B0-D9D7-4446-B9DC-18DFB13C45F3}" type="pres">
      <dgm:prSet presAssocID="{8481CB15-324B-498C-9FA8-FBED02B348CE}" presName="conn2-1" presStyleLbl="parChTrans1D3" presStyleIdx="0" presStyleCnt="6"/>
      <dgm:spPr/>
    </dgm:pt>
    <dgm:pt modelId="{44B7F6A9-D88D-4A6F-9BA5-9FF82D6830AB}" type="pres">
      <dgm:prSet presAssocID="{8481CB15-324B-498C-9FA8-FBED02B348CE}" presName="connTx" presStyleLbl="parChTrans1D3" presStyleIdx="0" presStyleCnt="6"/>
      <dgm:spPr/>
    </dgm:pt>
    <dgm:pt modelId="{C74DFEEB-846E-4107-A42B-F29A351AC782}" type="pres">
      <dgm:prSet presAssocID="{6E8CD194-2416-45BE-8B52-FDDD31470ED2}" presName="root2" presStyleCnt="0"/>
      <dgm:spPr/>
    </dgm:pt>
    <dgm:pt modelId="{BEB256C0-53B3-496D-9AB6-F39974428400}" type="pres">
      <dgm:prSet presAssocID="{6E8CD194-2416-45BE-8B52-FDDD31470ED2}" presName="LevelTwoTextNode" presStyleLbl="node3" presStyleIdx="0" presStyleCnt="6" custScaleX="59269" custScaleY="49303" custLinFactNeighborX="7187">
        <dgm:presLayoutVars>
          <dgm:chPref val="3"/>
        </dgm:presLayoutVars>
      </dgm:prSet>
      <dgm:spPr/>
    </dgm:pt>
    <dgm:pt modelId="{F2449A31-7791-49BD-BDEB-7C80977B24DD}" type="pres">
      <dgm:prSet presAssocID="{6E8CD194-2416-45BE-8B52-FDDD31470ED2}" presName="level3hierChild" presStyleCnt="0"/>
      <dgm:spPr/>
    </dgm:pt>
    <dgm:pt modelId="{FEBCECBF-9932-4978-AE7D-3CD4306323ED}" type="pres">
      <dgm:prSet presAssocID="{003E79EE-60E4-41D1-98FF-9760B4F7B815}" presName="conn2-1" presStyleLbl="parChTrans1D3" presStyleIdx="1" presStyleCnt="6"/>
      <dgm:spPr/>
    </dgm:pt>
    <dgm:pt modelId="{F71E0897-6D65-4045-84EC-C2D1121FF9E2}" type="pres">
      <dgm:prSet presAssocID="{003E79EE-60E4-41D1-98FF-9760B4F7B815}" presName="connTx" presStyleLbl="parChTrans1D3" presStyleIdx="1" presStyleCnt="6"/>
      <dgm:spPr/>
    </dgm:pt>
    <dgm:pt modelId="{2111F80B-C3E9-4D14-9A0A-21536E2108BB}" type="pres">
      <dgm:prSet presAssocID="{C2B275B8-0079-49B9-A51E-402085B328C6}" presName="root2" presStyleCnt="0"/>
      <dgm:spPr/>
    </dgm:pt>
    <dgm:pt modelId="{CCDF0192-DC8D-4EA2-8105-C13565D1BEF1}" type="pres">
      <dgm:prSet presAssocID="{C2B275B8-0079-49B9-A51E-402085B328C6}" presName="LevelTwoTextNode" presStyleLbl="node3" presStyleIdx="1" presStyleCnt="6" custScaleX="59269" custScaleY="49303" custLinFactNeighborX="7187">
        <dgm:presLayoutVars>
          <dgm:chPref val="3"/>
        </dgm:presLayoutVars>
      </dgm:prSet>
      <dgm:spPr/>
    </dgm:pt>
    <dgm:pt modelId="{77AAE377-8A07-48D3-AAC9-0C2CFAD4E0DC}" type="pres">
      <dgm:prSet presAssocID="{C2B275B8-0079-49B9-A51E-402085B328C6}" presName="level3hierChild" presStyleCnt="0"/>
      <dgm:spPr/>
    </dgm:pt>
    <dgm:pt modelId="{31B0503F-AD11-4F6D-B767-1B5F98617686}" type="pres">
      <dgm:prSet presAssocID="{EC658C72-2D75-4278-80B6-7134D8F3D12F}" presName="conn2-1" presStyleLbl="parChTrans1D3" presStyleIdx="2" presStyleCnt="6"/>
      <dgm:spPr/>
    </dgm:pt>
    <dgm:pt modelId="{E6CD77FD-AFAD-4AB6-A1AF-D8FD23E3F69C}" type="pres">
      <dgm:prSet presAssocID="{EC658C72-2D75-4278-80B6-7134D8F3D12F}" presName="connTx" presStyleLbl="parChTrans1D3" presStyleIdx="2" presStyleCnt="6"/>
      <dgm:spPr/>
    </dgm:pt>
    <dgm:pt modelId="{60BFCD24-C1B9-4575-8D93-87373F99FB3D}" type="pres">
      <dgm:prSet presAssocID="{C9D1B6AF-CFC5-4E95-BDC0-372CEC9DCFF2}" presName="root2" presStyleCnt="0"/>
      <dgm:spPr/>
    </dgm:pt>
    <dgm:pt modelId="{1CC64FE2-D678-4612-8DBF-5E019D255B71}" type="pres">
      <dgm:prSet presAssocID="{C9D1B6AF-CFC5-4E95-BDC0-372CEC9DCFF2}" presName="LevelTwoTextNode" presStyleLbl="node3" presStyleIdx="2" presStyleCnt="6" custScaleX="59094" custScaleY="48910" custLinFactNeighborX="7620">
        <dgm:presLayoutVars>
          <dgm:chPref val="3"/>
        </dgm:presLayoutVars>
      </dgm:prSet>
      <dgm:spPr>
        <a:xfrm>
          <a:off x="2709498" y="1078572"/>
          <a:ext cx="1655671" cy="504777"/>
        </a:xfrm>
        <a:prstGeom prst="rect">
          <a:avLst/>
        </a:prstGeom>
      </dgm:spPr>
    </dgm:pt>
    <dgm:pt modelId="{F580EAA3-CEE0-47DD-98CE-3B31A48B93BD}" type="pres">
      <dgm:prSet presAssocID="{C9D1B6AF-CFC5-4E95-BDC0-372CEC9DCFF2}" presName="level3hierChild" presStyleCnt="0"/>
      <dgm:spPr/>
    </dgm:pt>
    <dgm:pt modelId="{17FCFF95-4A55-430C-B343-149207CEA5F3}" type="pres">
      <dgm:prSet presAssocID="{9E15917C-B39F-496D-8C14-009EC1DCE30D}" presName="conn2-1" presStyleLbl="parChTrans1D2" presStyleIdx="1" presStyleCnt="2"/>
      <dgm:spPr/>
    </dgm:pt>
    <dgm:pt modelId="{7D323ABF-E154-42FF-A3D7-5C0010A21ECC}" type="pres">
      <dgm:prSet presAssocID="{9E15917C-B39F-496D-8C14-009EC1DCE30D}" presName="connTx" presStyleLbl="parChTrans1D2" presStyleIdx="1" presStyleCnt="2"/>
      <dgm:spPr/>
    </dgm:pt>
    <dgm:pt modelId="{81C95AA7-F985-4DA1-8695-1A755BEDF2B7}" type="pres">
      <dgm:prSet presAssocID="{EEB6D64E-E4C9-43D7-BFFC-4BC8BD3198E6}" presName="root2" presStyleCnt="0"/>
      <dgm:spPr/>
    </dgm:pt>
    <dgm:pt modelId="{6434AC17-AA3B-4743-B486-D317F67259A1}" type="pres">
      <dgm:prSet presAssocID="{EEB6D64E-E4C9-43D7-BFFC-4BC8BD3198E6}" presName="LevelTwoTextNode" presStyleLbl="node2" presStyleIdx="1" presStyleCnt="2" custScaleX="54898" custScaleY="79261" custLinFactNeighborX="14956">
        <dgm:presLayoutVars>
          <dgm:chPref val="3"/>
        </dgm:presLayoutVars>
      </dgm:prSet>
      <dgm:spPr/>
    </dgm:pt>
    <dgm:pt modelId="{0802E4EE-4439-4439-B307-360BEA2E8174}" type="pres">
      <dgm:prSet presAssocID="{EEB6D64E-E4C9-43D7-BFFC-4BC8BD3198E6}" presName="level3hierChild" presStyleCnt="0"/>
      <dgm:spPr/>
    </dgm:pt>
    <dgm:pt modelId="{99601269-D628-4270-92DD-9277611F02D2}" type="pres">
      <dgm:prSet presAssocID="{6E170CD7-7E6D-47C4-BA0F-3317D2BD628A}" presName="conn2-1" presStyleLbl="parChTrans1D3" presStyleIdx="3" presStyleCnt="6"/>
      <dgm:spPr/>
    </dgm:pt>
    <dgm:pt modelId="{BE28F2A1-3690-4BDA-8160-1840578E7AA9}" type="pres">
      <dgm:prSet presAssocID="{6E170CD7-7E6D-47C4-BA0F-3317D2BD628A}" presName="connTx" presStyleLbl="parChTrans1D3" presStyleIdx="3" presStyleCnt="6"/>
      <dgm:spPr/>
    </dgm:pt>
    <dgm:pt modelId="{4F6C6FD0-9EEC-4622-96BB-F7992E8651F4}" type="pres">
      <dgm:prSet presAssocID="{A92B8EF2-84E8-44EE-8030-99AEB04EDB81}" presName="root2" presStyleCnt="0"/>
      <dgm:spPr/>
    </dgm:pt>
    <dgm:pt modelId="{82B7CBA6-1D1F-4C14-8C1F-2193F3C37C36}" type="pres">
      <dgm:prSet presAssocID="{A92B8EF2-84E8-44EE-8030-99AEB04EDB81}" presName="LevelTwoTextNode" presStyleLbl="node3" presStyleIdx="3" presStyleCnt="6" custScaleX="59269" custScaleY="49303" custLinFactNeighborX="7272">
        <dgm:presLayoutVars>
          <dgm:chPref val="3"/>
        </dgm:presLayoutVars>
      </dgm:prSet>
      <dgm:spPr/>
    </dgm:pt>
    <dgm:pt modelId="{67F4F44F-3770-433F-A9BE-B697F257FBD2}" type="pres">
      <dgm:prSet presAssocID="{A92B8EF2-84E8-44EE-8030-99AEB04EDB81}" presName="level3hierChild" presStyleCnt="0"/>
      <dgm:spPr/>
    </dgm:pt>
    <dgm:pt modelId="{ACAC929F-1B94-4F84-8675-C65D55E28D6E}" type="pres">
      <dgm:prSet presAssocID="{680B1C00-0B7A-4495-B61C-C475D56DE711}" presName="conn2-1" presStyleLbl="parChTrans1D3" presStyleIdx="4" presStyleCnt="6"/>
      <dgm:spPr/>
    </dgm:pt>
    <dgm:pt modelId="{DB8FCEE2-7BE9-4D53-88EF-47FFE24D58B6}" type="pres">
      <dgm:prSet presAssocID="{680B1C00-0B7A-4495-B61C-C475D56DE711}" presName="connTx" presStyleLbl="parChTrans1D3" presStyleIdx="4" presStyleCnt="6"/>
      <dgm:spPr/>
    </dgm:pt>
    <dgm:pt modelId="{C71AF2BD-411F-4029-B21B-A52990FA13F4}" type="pres">
      <dgm:prSet presAssocID="{7C40630E-651B-43D1-AE41-278FF0B52DB6}" presName="root2" presStyleCnt="0"/>
      <dgm:spPr/>
    </dgm:pt>
    <dgm:pt modelId="{34AA2236-3F22-48D9-8867-ACD4EEDAD047}" type="pres">
      <dgm:prSet presAssocID="{7C40630E-651B-43D1-AE41-278FF0B52DB6}" presName="LevelTwoTextNode" presStyleLbl="node3" presStyleIdx="4" presStyleCnt="6" custScaleX="59094" custScaleY="48910" custLinFactNeighborX="7620">
        <dgm:presLayoutVars>
          <dgm:chPref val="3"/>
        </dgm:presLayoutVars>
      </dgm:prSet>
      <dgm:spPr>
        <a:xfrm>
          <a:off x="3171439" y="1769123"/>
          <a:ext cx="978402" cy="246886"/>
        </a:xfrm>
        <a:prstGeom prst="rect">
          <a:avLst/>
        </a:prstGeom>
      </dgm:spPr>
    </dgm:pt>
    <dgm:pt modelId="{F93C380C-71B3-4DEF-8CF8-4BE265163798}" type="pres">
      <dgm:prSet presAssocID="{7C40630E-651B-43D1-AE41-278FF0B52DB6}" presName="level3hierChild" presStyleCnt="0"/>
      <dgm:spPr/>
    </dgm:pt>
    <dgm:pt modelId="{4309B255-1667-4CFF-BDF2-C038C3361401}" type="pres">
      <dgm:prSet presAssocID="{D50B3C21-1B4B-422E-8A6B-55A763A508CA}" presName="conn2-1" presStyleLbl="parChTrans1D3" presStyleIdx="5" presStyleCnt="6"/>
      <dgm:spPr/>
    </dgm:pt>
    <dgm:pt modelId="{315DF16E-E032-4B6B-ABC4-B6B93F5E99B3}" type="pres">
      <dgm:prSet presAssocID="{D50B3C21-1B4B-422E-8A6B-55A763A508CA}" presName="connTx" presStyleLbl="parChTrans1D3" presStyleIdx="5" presStyleCnt="6"/>
      <dgm:spPr/>
    </dgm:pt>
    <dgm:pt modelId="{A50B2035-C50F-4647-BC16-9BBFC69E4B51}" type="pres">
      <dgm:prSet presAssocID="{370E76F4-EE5F-4912-93EB-1661A3C30C9A}" presName="root2" presStyleCnt="0"/>
      <dgm:spPr/>
    </dgm:pt>
    <dgm:pt modelId="{5F234468-B58A-4897-ADDD-4EA563F56196}" type="pres">
      <dgm:prSet presAssocID="{370E76F4-EE5F-4912-93EB-1661A3C30C9A}" presName="LevelTwoTextNode" presStyleLbl="node3" presStyleIdx="5" presStyleCnt="6" custScaleX="59269" custScaleY="49303" custLinFactNeighborX="7272">
        <dgm:presLayoutVars>
          <dgm:chPref val="3"/>
        </dgm:presLayoutVars>
      </dgm:prSet>
      <dgm:spPr>
        <a:xfrm>
          <a:off x="3165677" y="2142204"/>
          <a:ext cx="981299" cy="248870"/>
        </a:xfrm>
        <a:prstGeom prst="rect">
          <a:avLst/>
        </a:prstGeom>
      </dgm:spPr>
    </dgm:pt>
    <dgm:pt modelId="{74B29655-6CDA-434D-AE59-99341DDAD8DE}" type="pres">
      <dgm:prSet presAssocID="{370E76F4-EE5F-4912-93EB-1661A3C30C9A}" presName="level3hierChild" presStyleCnt="0"/>
      <dgm:spPr/>
    </dgm:pt>
  </dgm:ptLst>
  <dgm:cxnLst>
    <dgm:cxn modelId="{AB692F06-A1CC-4BF0-B934-794169F5AE44}" type="presOf" srcId="{BBD27911-F682-4ECA-9F76-3E7586BAC078}" destId="{79AC83DB-C593-4FB6-A22C-4E8BEE85D1AD}" srcOrd="0" destOrd="0" presId="urn:microsoft.com/office/officeart/2008/layout/HorizontalMultiLevelHierarchy"/>
    <dgm:cxn modelId="{590FF709-E4AE-4C6F-8406-A0B10DA4B2C5}" srcId="{EEB6D64E-E4C9-43D7-BFFC-4BC8BD3198E6}" destId="{A92B8EF2-84E8-44EE-8030-99AEB04EDB81}" srcOrd="0" destOrd="0" parTransId="{6E170CD7-7E6D-47C4-BA0F-3317D2BD628A}" sibTransId="{8CF8E456-2D63-4A26-8A62-ABE334A304E3}"/>
    <dgm:cxn modelId="{B20BCA14-3C59-4EF1-96FE-25E30B6867E7}" type="presOf" srcId="{C2B275B8-0079-49B9-A51E-402085B328C6}" destId="{CCDF0192-DC8D-4EA2-8105-C13565D1BEF1}" srcOrd="0" destOrd="0" presId="urn:microsoft.com/office/officeart/2008/layout/HorizontalMultiLevelHierarchy"/>
    <dgm:cxn modelId="{DB8B1B16-7B4D-44F2-B2AE-E73B6E68266C}" type="presOf" srcId="{93B41188-5CF4-4339-91E0-604B121B03C3}" destId="{68D42A1E-E989-47E1-B933-F233011B15F2}" srcOrd="0" destOrd="0" presId="urn:microsoft.com/office/officeart/2008/layout/HorizontalMultiLevelHierarchy"/>
    <dgm:cxn modelId="{AC4F791A-9CB4-47C2-9C2F-A750AB65B1B2}" type="presOf" srcId="{6E8CD194-2416-45BE-8B52-FDDD31470ED2}" destId="{BEB256C0-53B3-496D-9AB6-F39974428400}" srcOrd="0" destOrd="0" presId="urn:microsoft.com/office/officeart/2008/layout/HorizontalMultiLevelHierarchy"/>
    <dgm:cxn modelId="{8307BF1C-5A3C-4428-8A9A-142189744858}" type="presOf" srcId="{6E170CD7-7E6D-47C4-BA0F-3317D2BD628A}" destId="{99601269-D628-4270-92DD-9277611F02D2}" srcOrd="0" destOrd="0" presId="urn:microsoft.com/office/officeart/2008/layout/HorizontalMultiLevelHierarchy"/>
    <dgm:cxn modelId="{F731D51E-0E26-4843-98D5-A81B53373221}" srcId="{1C3E7B71-41FD-4244-A4BE-B01C8CFF4002}" destId="{C9D1B6AF-CFC5-4E95-BDC0-372CEC9DCFF2}" srcOrd="2" destOrd="0" parTransId="{EC658C72-2D75-4278-80B6-7134D8F3D12F}" sibTransId="{224C7EBE-4CB9-4697-9964-8E5F9283B0E3}"/>
    <dgm:cxn modelId="{D6D8E21F-FFF4-4738-B25F-7F63D048F664}" srcId="{BBD27911-F682-4ECA-9F76-3E7586BAC078}" destId="{1C3E7B71-41FD-4244-A4BE-B01C8CFF4002}" srcOrd="0" destOrd="0" parTransId="{93B41188-5CF4-4339-91E0-604B121B03C3}" sibTransId="{00486C95-658C-417C-B06B-C16026C0C0E6}"/>
    <dgm:cxn modelId="{646A1720-B5BF-48CF-9635-65AF51FB4A58}" srcId="{BBD27911-F682-4ECA-9F76-3E7586BAC078}" destId="{EEB6D64E-E4C9-43D7-BFFC-4BC8BD3198E6}" srcOrd="1" destOrd="0" parTransId="{9E15917C-B39F-496D-8C14-009EC1DCE30D}" sibTransId="{1A35B1F5-4C02-44CF-878E-AD2CE648A0E9}"/>
    <dgm:cxn modelId="{752D8B21-0F92-439A-8BE9-C25527691CC2}" type="presOf" srcId="{680B1C00-0B7A-4495-B61C-C475D56DE711}" destId="{ACAC929F-1B94-4F84-8675-C65D55E28D6E}" srcOrd="0" destOrd="0" presId="urn:microsoft.com/office/officeart/2008/layout/HorizontalMultiLevelHierarchy"/>
    <dgm:cxn modelId="{A4B66624-A907-48D5-BD7F-EC2892A140D8}" type="presOf" srcId="{6E170CD7-7E6D-47C4-BA0F-3317D2BD628A}" destId="{BE28F2A1-3690-4BDA-8160-1840578E7AA9}" srcOrd="1" destOrd="0" presId="urn:microsoft.com/office/officeart/2008/layout/HorizontalMultiLevelHierarchy"/>
    <dgm:cxn modelId="{2AD80E25-AC7C-4679-AC59-27D0857F6F84}" type="presOf" srcId="{93B41188-5CF4-4339-91E0-604B121B03C3}" destId="{95056F95-B611-4C27-AA3E-9D0C9C7ED934}" srcOrd="1" destOrd="0" presId="urn:microsoft.com/office/officeart/2008/layout/HorizontalMultiLevelHierarchy"/>
    <dgm:cxn modelId="{72E98430-6987-4730-B7EC-5E33C711A3F6}" srcId="{1C3E7B71-41FD-4244-A4BE-B01C8CFF4002}" destId="{C2B275B8-0079-49B9-A51E-402085B328C6}" srcOrd="1" destOrd="0" parTransId="{003E79EE-60E4-41D1-98FF-9760B4F7B815}" sibTransId="{D24520D7-AE0A-45A4-9C23-8B28D222DB83}"/>
    <dgm:cxn modelId="{89436D38-1935-4A8C-909F-621B93C343F9}" type="presOf" srcId="{D50B3C21-1B4B-422E-8A6B-55A763A508CA}" destId="{315DF16E-E032-4B6B-ABC4-B6B93F5E99B3}" srcOrd="1" destOrd="0" presId="urn:microsoft.com/office/officeart/2008/layout/HorizontalMultiLevelHierarchy"/>
    <dgm:cxn modelId="{1F20AE3A-E0BC-4550-A87C-5C7DE82CA156}" type="presOf" srcId="{680B1C00-0B7A-4495-B61C-C475D56DE711}" destId="{DB8FCEE2-7BE9-4D53-88EF-47FFE24D58B6}" srcOrd="1" destOrd="0" presId="urn:microsoft.com/office/officeart/2008/layout/HorizontalMultiLevelHierarchy"/>
    <dgm:cxn modelId="{561AA05B-92AC-47DB-B59E-B0D6503EC10A}" type="presOf" srcId="{4A5D95A7-0D8B-4F8E-9B99-623AFAF820A6}" destId="{CB774DA6-1CE9-4EA4-9F24-87B183294B1B}" srcOrd="0" destOrd="0" presId="urn:microsoft.com/office/officeart/2008/layout/HorizontalMultiLevelHierarchy"/>
    <dgm:cxn modelId="{DF44AC5F-9995-44C8-B0E7-DC40B25BE436}" type="presOf" srcId="{EC658C72-2D75-4278-80B6-7134D8F3D12F}" destId="{31B0503F-AD11-4F6D-B767-1B5F98617686}" srcOrd="0" destOrd="0" presId="urn:microsoft.com/office/officeart/2008/layout/HorizontalMultiLevelHierarchy"/>
    <dgm:cxn modelId="{447A9761-E042-45E8-A078-FD489E1EDF29}" type="presOf" srcId="{9E15917C-B39F-496D-8C14-009EC1DCE30D}" destId="{7D323ABF-E154-42FF-A3D7-5C0010A21ECC}" srcOrd="1" destOrd="0" presId="urn:microsoft.com/office/officeart/2008/layout/HorizontalMultiLevelHierarchy"/>
    <dgm:cxn modelId="{7D52BC62-7C01-4762-8252-BB00E0320CC3}" type="presOf" srcId="{9E15917C-B39F-496D-8C14-009EC1DCE30D}" destId="{17FCFF95-4A55-430C-B343-149207CEA5F3}" srcOrd="0" destOrd="0" presId="urn:microsoft.com/office/officeart/2008/layout/HorizontalMultiLevelHierarchy"/>
    <dgm:cxn modelId="{46F4478A-7FEA-47F8-8738-10347F6B2069}" type="presOf" srcId="{EC658C72-2D75-4278-80B6-7134D8F3D12F}" destId="{E6CD77FD-AFAD-4AB6-A1AF-D8FD23E3F69C}" srcOrd="1" destOrd="0" presId="urn:microsoft.com/office/officeart/2008/layout/HorizontalMultiLevelHierarchy"/>
    <dgm:cxn modelId="{72575F97-9D4B-4968-A76D-4B8F797F25A2}" type="presOf" srcId="{7C40630E-651B-43D1-AE41-278FF0B52DB6}" destId="{34AA2236-3F22-48D9-8867-ACD4EEDAD047}" srcOrd="0" destOrd="0" presId="urn:microsoft.com/office/officeart/2008/layout/HorizontalMultiLevelHierarchy"/>
    <dgm:cxn modelId="{10F9679D-CDC7-411B-B68E-562B212BC043}" type="presOf" srcId="{C9D1B6AF-CFC5-4E95-BDC0-372CEC9DCFF2}" destId="{1CC64FE2-D678-4612-8DBF-5E019D255B71}" srcOrd="0" destOrd="0" presId="urn:microsoft.com/office/officeart/2008/layout/HorizontalMultiLevelHierarchy"/>
    <dgm:cxn modelId="{80A086B2-BF4A-41CD-8E8B-00FE597EA60D}" type="presOf" srcId="{A92B8EF2-84E8-44EE-8030-99AEB04EDB81}" destId="{82B7CBA6-1D1F-4C14-8C1F-2193F3C37C36}" srcOrd="0" destOrd="0" presId="urn:microsoft.com/office/officeart/2008/layout/HorizontalMultiLevelHierarchy"/>
    <dgm:cxn modelId="{4710B7B2-B734-4F9B-84E2-4EEEAD2270F2}" srcId="{EEB6D64E-E4C9-43D7-BFFC-4BC8BD3198E6}" destId="{370E76F4-EE5F-4912-93EB-1661A3C30C9A}" srcOrd="2" destOrd="0" parTransId="{D50B3C21-1B4B-422E-8A6B-55A763A508CA}" sibTransId="{352DF4EB-A608-4F46-90C8-AEBF04B60B0D}"/>
    <dgm:cxn modelId="{AC1AC8B3-0F30-4E02-B4EB-414DD644EA79}" srcId="{4A5D95A7-0D8B-4F8E-9B99-623AFAF820A6}" destId="{BBD27911-F682-4ECA-9F76-3E7586BAC078}" srcOrd="0" destOrd="0" parTransId="{109D69E7-AE7A-44CC-908D-ACCD189CCA36}" sibTransId="{5FA9D804-8D08-4F6A-AC7F-EFE32032A437}"/>
    <dgm:cxn modelId="{D94BFABC-BEF6-4E41-A2FC-1E6C40939E64}" srcId="{EEB6D64E-E4C9-43D7-BFFC-4BC8BD3198E6}" destId="{7C40630E-651B-43D1-AE41-278FF0B52DB6}" srcOrd="1" destOrd="0" parTransId="{680B1C00-0B7A-4495-B61C-C475D56DE711}" sibTransId="{A9E8F771-C819-4A7A-8208-BC626E2B809D}"/>
    <dgm:cxn modelId="{39B143BE-7A2C-4B60-89AD-07B2AE940671}" type="presOf" srcId="{EEB6D64E-E4C9-43D7-BFFC-4BC8BD3198E6}" destId="{6434AC17-AA3B-4743-B486-D317F67259A1}" srcOrd="0" destOrd="0" presId="urn:microsoft.com/office/officeart/2008/layout/HorizontalMultiLevelHierarchy"/>
    <dgm:cxn modelId="{A3978ABE-DF26-40D3-BE0A-B4C887B7AD15}" type="presOf" srcId="{8481CB15-324B-498C-9FA8-FBED02B348CE}" destId="{44B7F6A9-D88D-4A6F-9BA5-9FF82D6830AB}" srcOrd="1" destOrd="0" presId="urn:microsoft.com/office/officeart/2008/layout/HorizontalMultiLevelHierarchy"/>
    <dgm:cxn modelId="{AF5C60DC-163C-4ABA-BCEE-E1BB5ACCD264}" srcId="{1C3E7B71-41FD-4244-A4BE-B01C8CFF4002}" destId="{6E8CD194-2416-45BE-8B52-FDDD31470ED2}" srcOrd="0" destOrd="0" parTransId="{8481CB15-324B-498C-9FA8-FBED02B348CE}" sibTransId="{054CE57A-B9EF-45A4-B89C-CE6818EDD362}"/>
    <dgm:cxn modelId="{E82E05DF-7271-4C2E-A875-42268E0C060D}" type="presOf" srcId="{D50B3C21-1B4B-422E-8A6B-55A763A508CA}" destId="{4309B255-1667-4CFF-BDF2-C038C3361401}" srcOrd="0" destOrd="0" presId="urn:microsoft.com/office/officeart/2008/layout/HorizontalMultiLevelHierarchy"/>
    <dgm:cxn modelId="{31BE25E3-FADD-4C5D-AA3A-63CAB8A81F47}" type="presOf" srcId="{370E76F4-EE5F-4912-93EB-1661A3C30C9A}" destId="{5F234468-B58A-4897-ADDD-4EA563F56196}" srcOrd="0" destOrd="0" presId="urn:microsoft.com/office/officeart/2008/layout/HorizontalMultiLevelHierarchy"/>
    <dgm:cxn modelId="{EB7D1EE9-781B-4A57-B08C-83B5ACDC9FEF}" type="presOf" srcId="{8481CB15-324B-498C-9FA8-FBED02B348CE}" destId="{119CA1B0-D9D7-4446-B9DC-18DFB13C45F3}" srcOrd="0" destOrd="0" presId="urn:microsoft.com/office/officeart/2008/layout/HorizontalMultiLevelHierarchy"/>
    <dgm:cxn modelId="{AE46FCE9-21D6-48A9-8B77-6781FCCD80C1}" type="presOf" srcId="{003E79EE-60E4-41D1-98FF-9760B4F7B815}" destId="{FEBCECBF-9932-4978-AE7D-3CD4306323ED}" srcOrd="0" destOrd="0" presId="urn:microsoft.com/office/officeart/2008/layout/HorizontalMultiLevelHierarchy"/>
    <dgm:cxn modelId="{21FDE7F1-42E8-47D7-A17C-4294BD2D7AE5}" type="presOf" srcId="{1C3E7B71-41FD-4244-A4BE-B01C8CFF4002}" destId="{414F818C-C081-4D8A-A545-4E331635E89E}" srcOrd="0" destOrd="0" presId="urn:microsoft.com/office/officeart/2008/layout/HorizontalMultiLevelHierarchy"/>
    <dgm:cxn modelId="{2A9D38F9-D500-4454-BF2D-AC3DC502E5C1}" type="presOf" srcId="{003E79EE-60E4-41D1-98FF-9760B4F7B815}" destId="{F71E0897-6D65-4045-84EC-C2D1121FF9E2}" srcOrd="1" destOrd="0" presId="urn:microsoft.com/office/officeart/2008/layout/HorizontalMultiLevelHierarchy"/>
    <dgm:cxn modelId="{A2358C9A-DE3C-4886-8CB0-4039484AF716}" type="presParOf" srcId="{CB774DA6-1CE9-4EA4-9F24-87B183294B1B}" destId="{7CF82072-2220-47C4-85A2-1E45993CB840}" srcOrd="0" destOrd="0" presId="urn:microsoft.com/office/officeart/2008/layout/HorizontalMultiLevelHierarchy"/>
    <dgm:cxn modelId="{9D56BFCF-1344-436A-8B0D-84B2A74B02C5}" type="presParOf" srcId="{7CF82072-2220-47C4-85A2-1E45993CB840}" destId="{79AC83DB-C593-4FB6-A22C-4E8BEE85D1AD}" srcOrd="0" destOrd="0" presId="urn:microsoft.com/office/officeart/2008/layout/HorizontalMultiLevelHierarchy"/>
    <dgm:cxn modelId="{54997653-B8C2-4682-8AF6-AA64E6FF38DC}" type="presParOf" srcId="{7CF82072-2220-47C4-85A2-1E45993CB840}" destId="{770A1FA1-CEBA-4AD9-A01A-2254F972F241}" srcOrd="1" destOrd="0" presId="urn:microsoft.com/office/officeart/2008/layout/HorizontalMultiLevelHierarchy"/>
    <dgm:cxn modelId="{1B8EE15B-E934-490B-8674-8C7B5646B405}" type="presParOf" srcId="{770A1FA1-CEBA-4AD9-A01A-2254F972F241}" destId="{68D42A1E-E989-47E1-B933-F233011B15F2}" srcOrd="0" destOrd="0" presId="urn:microsoft.com/office/officeart/2008/layout/HorizontalMultiLevelHierarchy"/>
    <dgm:cxn modelId="{FD96D93D-DF40-47DB-8EBD-1228E0698490}" type="presParOf" srcId="{68D42A1E-E989-47E1-B933-F233011B15F2}" destId="{95056F95-B611-4C27-AA3E-9D0C9C7ED934}" srcOrd="0" destOrd="0" presId="urn:microsoft.com/office/officeart/2008/layout/HorizontalMultiLevelHierarchy"/>
    <dgm:cxn modelId="{E6D7F8E6-B0BD-43A3-BC14-5D4AC6EC1540}" type="presParOf" srcId="{770A1FA1-CEBA-4AD9-A01A-2254F972F241}" destId="{FF87CDCB-C41D-4C38-9BB1-387B57C53BDF}" srcOrd="1" destOrd="0" presId="urn:microsoft.com/office/officeart/2008/layout/HorizontalMultiLevelHierarchy"/>
    <dgm:cxn modelId="{096112D0-0A20-4FCA-A220-78A797B65396}" type="presParOf" srcId="{FF87CDCB-C41D-4C38-9BB1-387B57C53BDF}" destId="{414F818C-C081-4D8A-A545-4E331635E89E}" srcOrd="0" destOrd="0" presId="urn:microsoft.com/office/officeart/2008/layout/HorizontalMultiLevelHierarchy"/>
    <dgm:cxn modelId="{97893CFD-3DFD-4496-8475-B15376BB1F94}" type="presParOf" srcId="{FF87CDCB-C41D-4C38-9BB1-387B57C53BDF}" destId="{42A70ED5-F7C4-496F-9BFA-7C590A3ACB23}" srcOrd="1" destOrd="0" presId="urn:microsoft.com/office/officeart/2008/layout/HorizontalMultiLevelHierarchy"/>
    <dgm:cxn modelId="{C03F4D33-F386-4A1A-ACAB-C14281BA48E9}" type="presParOf" srcId="{42A70ED5-F7C4-496F-9BFA-7C590A3ACB23}" destId="{119CA1B0-D9D7-4446-B9DC-18DFB13C45F3}" srcOrd="0" destOrd="0" presId="urn:microsoft.com/office/officeart/2008/layout/HorizontalMultiLevelHierarchy"/>
    <dgm:cxn modelId="{32DF9A3B-001B-4DEF-9D39-A48D4DB48DEC}" type="presParOf" srcId="{119CA1B0-D9D7-4446-B9DC-18DFB13C45F3}" destId="{44B7F6A9-D88D-4A6F-9BA5-9FF82D6830AB}" srcOrd="0" destOrd="0" presId="urn:microsoft.com/office/officeart/2008/layout/HorizontalMultiLevelHierarchy"/>
    <dgm:cxn modelId="{C3FBE1B8-DAF2-43E0-B3C5-B9B48FBDD935}" type="presParOf" srcId="{42A70ED5-F7C4-496F-9BFA-7C590A3ACB23}" destId="{C74DFEEB-846E-4107-A42B-F29A351AC782}" srcOrd="1" destOrd="0" presId="urn:microsoft.com/office/officeart/2008/layout/HorizontalMultiLevelHierarchy"/>
    <dgm:cxn modelId="{45EAB273-FB9E-4419-B50C-A9071557AFC9}" type="presParOf" srcId="{C74DFEEB-846E-4107-A42B-F29A351AC782}" destId="{BEB256C0-53B3-496D-9AB6-F39974428400}" srcOrd="0" destOrd="0" presId="urn:microsoft.com/office/officeart/2008/layout/HorizontalMultiLevelHierarchy"/>
    <dgm:cxn modelId="{802AA61B-7332-4812-BA78-9A7D117F89CF}" type="presParOf" srcId="{C74DFEEB-846E-4107-A42B-F29A351AC782}" destId="{F2449A31-7791-49BD-BDEB-7C80977B24DD}" srcOrd="1" destOrd="0" presId="urn:microsoft.com/office/officeart/2008/layout/HorizontalMultiLevelHierarchy"/>
    <dgm:cxn modelId="{F86AB64A-72B2-473B-9136-7869A1F14FF1}" type="presParOf" srcId="{42A70ED5-F7C4-496F-9BFA-7C590A3ACB23}" destId="{FEBCECBF-9932-4978-AE7D-3CD4306323ED}" srcOrd="2" destOrd="0" presId="urn:microsoft.com/office/officeart/2008/layout/HorizontalMultiLevelHierarchy"/>
    <dgm:cxn modelId="{C7485D92-0F71-4A58-BF89-8E3499ED460B}" type="presParOf" srcId="{FEBCECBF-9932-4978-AE7D-3CD4306323ED}" destId="{F71E0897-6D65-4045-84EC-C2D1121FF9E2}" srcOrd="0" destOrd="0" presId="urn:microsoft.com/office/officeart/2008/layout/HorizontalMultiLevelHierarchy"/>
    <dgm:cxn modelId="{C55BB28B-D688-495E-B65F-A55ECBAFCF9C}" type="presParOf" srcId="{42A70ED5-F7C4-496F-9BFA-7C590A3ACB23}" destId="{2111F80B-C3E9-4D14-9A0A-21536E2108BB}" srcOrd="3" destOrd="0" presId="urn:microsoft.com/office/officeart/2008/layout/HorizontalMultiLevelHierarchy"/>
    <dgm:cxn modelId="{EED0A0E2-D82A-4503-95A0-894B057FE0DE}" type="presParOf" srcId="{2111F80B-C3E9-4D14-9A0A-21536E2108BB}" destId="{CCDF0192-DC8D-4EA2-8105-C13565D1BEF1}" srcOrd="0" destOrd="0" presId="urn:microsoft.com/office/officeart/2008/layout/HorizontalMultiLevelHierarchy"/>
    <dgm:cxn modelId="{7E7E9039-AC9D-4987-AFC6-683A0DB7071A}" type="presParOf" srcId="{2111F80B-C3E9-4D14-9A0A-21536E2108BB}" destId="{77AAE377-8A07-48D3-AAC9-0C2CFAD4E0DC}" srcOrd="1" destOrd="0" presId="urn:microsoft.com/office/officeart/2008/layout/HorizontalMultiLevelHierarchy"/>
    <dgm:cxn modelId="{112757FC-DDA5-408A-AFC3-0AE660BBC89F}" type="presParOf" srcId="{42A70ED5-F7C4-496F-9BFA-7C590A3ACB23}" destId="{31B0503F-AD11-4F6D-B767-1B5F98617686}" srcOrd="4" destOrd="0" presId="urn:microsoft.com/office/officeart/2008/layout/HorizontalMultiLevelHierarchy"/>
    <dgm:cxn modelId="{B4D91262-C21C-4C56-B6D3-01B8BFE8D669}" type="presParOf" srcId="{31B0503F-AD11-4F6D-B767-1B5F98617686}" destId="{E6CD77FD-AFAD-4AB6-A1AF-D8FD23E3F69C}" srcOrd="0" destOrd="0" presId="urn:microsoft.com/office/officeart/2008/layout/HorizontalMultiLevelHierarchy"/>
    <dgm:cxn modelId="{19FAA71C-20F8-463E-9D7B-0CD83484EDD2}" type="presParOf" srcId="{42A70ED5-F7C4-496F-9BFA-7C590A3ACB23}" destId="{60BFCD24-C1B9-4575-8D93-87373F99FB3D}" srcOrd="5" destOrd="0" presId="urn:microsoft.com/office/officeart/2008/layout/HorizontalMultiLevelHierarchy"/>
    <dgm:cxn modelId="{66C149C9-1A53-4FC5-A146-9179897DE192}" type="presParOf" srcId="{60BFCD24-C1B9-4575-8D93-87373F99FB3D}" destId="{1CC64FE2-D678-4612-8DBF-5E019D255B71}" srcOrd="0" destOrd="0" presId="urn:microsoft.com/office/officeart/2008/layout/HorizontalMultiLevelHierarchy"/>
    <dgm:cxn modelId="{A35567CE-41B3-4A90-8B28-915CF204D8B2}" type="presParOf" srcId="{60BFCD24-C1B9-4575-8D93-87373F99FB3D}" destId="{F580EAA3-CEE0-47DD-98CE-3B31A48B93BD}" srcOrd="1" destOrd="0" presId="urn:microsoft.com/office/officeart/2008/layout/HorizontalMultiLevelHierarchy"/>
    <dgm:cxn modelId="{ABA7C554-9A5D-417C-9DD1-9024B8D43854}" type="presParOf" srcId="{770A1FA1-CEBA-4AD9-A01A-2254F972F241}" destId="{17FCFF95-4A55-430C-B343-149207CEA5F3}" srcOrd="2" destOrd="0" presId="urn:microsoft.com/office/officeart/2008/layout/HorizontalMultiLevelHierarchy"/>
    <dgm:cxn modelId="{8D52DC02-FE67-48A0-82D8-75DD287F349E}" type="presParOf" srcId="{17FCFF95-4A55-430C-B343-149207CEA5F3}" destId="{7D323ABF-E154-42FF-A3D7-5C0010A21ECC}" srcOrd="0" destOrd="0" presId="urn:microsoft.com/office/officeart/2008/layout/HorizontalMultiLevelHierarchy"/>
    <dgm:cxn modelId="{7346AAFF-061C-43A3-A6A5-6298D43C91A1}" type="presParOf" srcId="{770A1FA1-CEBA-4AD9-A01A-2254F972F241}" destId="{81C95AA7-F985-4DA1-8695-1A755BEDF2B7}" srcOrd="3" destOrd="0" presId="urn:microsoft.com/office/officeart/2008/layout/HorizontalMultiLevelHierarchy"/>
    <dgm:cxn modelId="{DDA23AE3-EA44-4F2C-8A04-FCBC891A0A66}" type="presParOf" srcId="{81C95AA7-F985-4DA1-8695-1A755BEDF2B7}" destId="{6434AC17-AA3B-4743-B486-D317F67259A1}" srcOrd="0" destOrd="0" presId="urn:microsoft.com/office/officeart/2008/layout/HorizontalMultiLevelHierarchy"/>
    <dgm:cxn modelId="{CB702308-6DD4-4207-A251-6F37513337EB}" type="presParOf" srcId="{81C95AA7-F985-4DA1-8695-1A755BEDF2B7}" destId="{0802E4EE-4439-4439-B307-360BEA2E8174}" srcOrd="1" destOrd="0" presId="urn:microsoft.com/office/officeart/2008/layout/HorizontalMultiLevelHierarchy"/>
    <dgm:cxn modelId="{F15BD2FD-C2BF-4D5A-AF40-A4CEE537C5FE}" type="presParOf" srcId="{0802E4EE-4439-4439-B307-360BEA2E8174}" destId="{99601269-D628-4270-92DD-9277611F02D2}" srcOrd="0" destOrd="0" presId="urn:microsoft.com/office/officeart/2008/layout/HorizontalMultiLevelHierarchy"/>
    <dgm:cxn modelId="{EBD74307-A7F4-4C72-8313-36376E2BD5C8}" type="presParOf" srcId="{99601269-D628-4270-92DD-9277611F02D2}" destId="{BE28F2A1-3690-4BDA-8160-1840578E7AA9}" srcOrd="0" destOrd="0" presId="urn:microsoft.com/office/officeart/2008/layout/HorizontalMultiLevelHierarchy"/>
    <dgm:cxn modelId="{65DC0E7B-D70E-4B79-BB57-04F92177ABA5}" type="presParOf" srcId="{0802E4EE-4439-4439-B307-360BEA2E8174}" destId="{4F6C6FD0-9EEC-4622-96BB-F7992E8651F4}" srcOrd="1" destOrd="0" presId="urn:microsoft.com/office/officeart/2008/layout/HorizontalMultiLevelHierarchy"/>
    <dgm:cxn modelId="{26525268-F697-4105-90F1-F358FB499F94}" type="presParOf" srcId="{4F6C6FD0-9EEC-4622-96BB-F7992E8651F4}" destId="{82B7CBA6-1D1F-4C14-8C1F-2193F3C37C36}" srcOrd="0" destOrd="0" presId="urn:microsoft.com/office/officeart/2008/layout/HorizontalMultiLevelHierarchy"/>
    <dgm:cxn modelId="{258DEC80-A098-4A5E-A465-F848D08AFA34}" type="presParOf" srcId="{4F6C6FD0-9EEC-4622-96BB-F7992E8651F4}" destId="{67F4F44F-3770-433F-A9BE-B697F257FBD2}" srcOrd="1" destOrd="0" presId="urn:microsoft.com/office/officeart/2008/layout/HorizontalMultiLevelHierarchy"/>
    <dgm:cxn modelId="{8AA135E2-FABD-4E2F-9A48-2C50CB7BA847}" type="presParOf" srcId="{0802E4EE-4439-4439-B307-360BEA2E8174}" destId="{ACAC929F-1B94-4F84-8675-C65D55E28D6E}" srcOrd="2" destOrd="0" presId="urn:microsoft.com/office/officeart/2008/layout/HorizontalMultiLevelHierarchy"/>
    <dgm:cxn modelId="{8247C67E-3664-40EF-BDEA-0942C153DF22}" type="presParOf" srcId="{ACAC929F-1B94-4F84-8675-C65D55E28D6E}" destId="{DB8FCEE2-7BE9-4D53-88EF-47FFE24D58B6}" srcOrd="0" destOrd="0" presId="urn:microsoft.com/office/officeart/2008/layout/HorizontalMultiLevelHierarchy"/>
    <dgm:cxn modelId="{03EA0C14-7BF3-49DB-8C5A-B25C184E4204}" type="presParOf" srcId="{0802E4EE-4439-4439-B307-360BEA2E8174}" destId="{C71AF2BD-411F-4029-B21B-A52990FA13F4}" srcOrd="3" destOrd="0" presId="urn:microsoft.com/office/officeart/2008/layout/HorizontalMultiLevelHierarchy"/>
    <dgm:cxn modelId="{1855EE38-7D20-462B-8E1D-4695FF487AE1}" type="presParOf" srcId="{C71AF2BD-411F-4029-B21B-A52990FA13F4}" destId="{34AA2236-3F22-48D9-8867-ACD4EEDAD047}" srcOrd="0" destOrd="0" presId="urn:microsoft.com/office/officeart/2008/layout/HorizontalMultiLevelHierarchy"/>
    <dgm:cxn modelId="{FF7817A8-E26C-4A26-B53E-AA08F3EE14E7}" type="presParOf" srcId="{C71AF2BD-411F-4029-B21B-A52990FA13F4}" destId="{F93C380C-71B3-4DEF-8CF8-4BE265163798}" srcOrd="1" destOrd="0" presId="urn:microsoft.com/office/officeart/2008/layout/HorizontalMultiLevelHierarchy"/>
    <dgm:cxn modelId="{272D6C75-07C8-4B21-9F1B-AA9BD43934D9}" type="presParOf" srcId="{0802E4EE-4439-4439-B307-360BEA2E8174}" destId="{4309B255-1667-4CFF-BDF2-C038C3361401}" srcOrd="4" destOrd="0" presId="urn:microsoft.com/office/officeart/2008/layout/HorizontalMultiLevelHierarchy"/>
    <dgm:cxn modelId="{86B3924E-F32D-4E21-B251-7AE7745D9381}" type="presParOf" srcId="{4309B255-1667-4CFF-BDF2-C038C3361401}" destId="{315DF16E-E032-4B6B-ABC4-B6B93F5E99B3}" srcOrd="0" destOrd="0" presId="urn:microsoft.com/office/officeart/2008/layout/HorizontalMultiLevelHierarchy"/>
    <dgm:cxn modelId="{A613D7A8-D699-4DC3-B153-40A3E6BD31A8}" type="presParOf" srcId="{0802E4EE-4439-4439-B307-360BEA2E8174}" destId="{A50B2035-C50F-4647-BC16-9BBFC69E4B51}" srcOrd="5" destOrd="0" presId="urn:microsoft.com/office/officeart/2008/layout/HorizontalMultiLevelHierarchy"/>
    <dgm:cxn modelId="{95F2384C-E780-47CB-B54C-76962D508E50}" type="presParOf" srcId="{A50B2035-C50F-4647-BC16-9BBFC69E4B51}" destId="{5F234468-B58A-4897-ADDD-4EA563F56196}" srcOrd="0" destOrd="0" presId="urn:microsoft.com/office/officeart/2008/layout/HorizontalMultiLevelHierarchy"/>
    <dgm:cxn modelId="{E17DCF59-2018-4CE8-B12A-36CC50F09767}" type="presParOf" srcId="{A50B2035-C50F-4647-BC16-9BBFC69E4B51}" destId="{74B29655-6CDA-434D-AE59-99341DDAD8DE}" srcOrd="1" destOrd="0" presId="urn:microsoft.com/office/officeart/2008/layout/HorizontalMultiLevelHierarchy"/>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4A5D95A7-0D8B-4F8E-9B99-623AFAF820A6}" type="doc">
      <dgm:prSet loTypeId="urn:microsoft.com/office/officeart/2008/layout/HorizontalMultiLevelHierarchy" loCatId="hierarchy" qsTypeId="urn:microsoft.com/office/officeart/2005/8/quickstyle/simple1" qsCatId="simple" csTypeId="urn:microsoft.com/office/officeart/2005/8/colors/accent1_2" csCatId="accent1" phldr="1"/>
      <dgm:spPr/>
      <dgm:t>
        <a:bodyPr/>
        <a:lstStyle/>
        <a:p>
          <a:endParaRPr lang="en-US"/>
        </a:p>
      </dgm:t>
    </dgm:pt>
    <dgm:pt modelId="{BBD27911-F682-4ECA-9F76-3E7586BAC078}">
      <dgm:prSet phldrT="[文本]" custT="1"/>
      <dgm:spPr/>
      <dgm:t>
        <a:bodyPr/>
        <a:lstStyle/>
        <a:p>
          <a:r>
            <a:rPr lang="en-US" sz="1600" dirty="0"/>
            <a:t>AlexNet</a:t>
          </a:r>
        </a:p>
      </dgm:t>
    </dgm:pt>
    <dgm:pt modelId="{109D69E7-AE7A-44CC-908D-ACCD189CCA36}" type="parTrans" cxnId="{AC1AC8B3-0F30-4E02-B4EB-414DD644EA79}">
      <dgm:prSet/>
      <dgm:spPr/>
      <dgm:t>
        <a:bodyPr/>
        <a:lstStyle/>
        <a:p>
          <a:endParaRPr lang="en-US"/>
        </a:p>
      </dgm:t>
    </dgm:pt>
    <dgm:pt modelId="{5FA9D804-8D08-4F6A-AC7F-EFE32032A437}" type="sibTrans" cxnId="{AC1AC8B3-0F30-4E02-B4EB-414DD644EA79}">
      <dgm:prSet/>
      <dgm:spPr/>
      <dgm:t>
        <a:bodyPr/>
        <a:lstStyle/>
        <a:p>
          <a:endParaRPr lang="en-US"/>
        </a:p>
      </dgm:t>
    </dgm:pt>
    <dgm:pt modelId="{1C3E7B71-41FD-4244-A4BE-B01C8CFF4002}">
      <dgm:prSet phldrT="[文本]" custT="1"/>
      <dgm:spPr/>
      <dgm:t>
        <a:bodyPr vert="horz"/>
        <a:lstStyle/>
        <a:p>
          <a:r>
            <a:rPr lang="en-US" altLang="zh-CN" sz="1600" dirty="0"/>
            <a:t>Programs</a:t>
          </a:r>
          <a:endParaRPr lang="en-US" sz="1600" dirty="0"/>
        </a:p>
      </dgm:t>
    </dgm:pt>
    <dgm:pt modelId="{93B41188-5CF4-4339-91E0-604B121B03C3}" type="parTrans" cxnId="{D6D8E21F-FFF4-4738-B25F-7F63D048F664}">
      <dgm:prSet/>
      <dgm:spPr/>
      <dgm:t>
        <a:bodyPr/>
        <a:lstStyle/>
        <a:p>
          <a:endParaRPr lang="en-US" dirty="0"/>
        </a:p>
      </dgm:t>
    </dgm:pt>
    <dgm:pt modelId="{00486C95-658C-417C-B06B-C16026C0C0E6}" type="sibTrans" cxnId="{D6D8E21F-FFF4-4738-B25F-7F63D048F664}">
      <dgm:prSet/>
      <dgm:spPr/>
      <dgm:t>
        <a:bodyPr/>
        <a:lstStyle/>
        <a:p>
          <a:endParaRPr lang="en-US"/>
        </a:p>
      </dgm:t>
    </dgm:pt>
    <dgm:pt modelId="{EEB6D64E-E4C9-43D7-BFFC-4BC8BD3198E6}">
      <dgm:prSet phldrT="[文本]" custT="1"/>
      <dgm:spPr/>
      <dgm:t>
        <a:bodyPr/>
        <a:lstStyle/>
        <a:p>
          <a:r>
            <a:rPr lang="en-US" altLang="zh-CN" sz="1400" kern="1200" dirty="0">
              <a:solidFill>
                <a:prstClr val="white"/>
              </a:solidFill>
              <a:latin typeface="Calibri" panose="020F0502020204030204"/>
              <a:ea typeface="等线" panose="02010600030101010101" pitchFamily="2" charset="-122"/>
              <a:cs typeface="+mn-cs"/>
            </a:rPr>
            <a:t>NetworkModels</a:t>
          </a:r>
          <a:endParaRPr lang="en-US" sz="1600" kern="1200" dirty="0">
            <a:solidFill>
              <a:prstClr val="white"/>
            </a:solidFill>
            <a:latin typeface="Calibri" panose="020F0502020204030204"/>
            <a:ea typeface="等线" panose="02010600030101010101" pitchFamily="2" charset="-122"/>
            <a:cs typeface="+mn-cs"/>
          </a:endParaRPr>
        </a:p>
      </dgm:t>
    </dgm:pt>
    <dgm:pt modelId="{9E15917C-B39F-496D-8C14-009EC1DCE30D}" type="parTrans" cxnId="{646A1720-B5BF-48CF-9635-65AF51FB4A58}">
      <dgm:prSet/>
      <dgm:spPr/>
      <dgm:t>
        <a:bodyPr/>
        <a:lstStyle/>
        <a:p>
          <a:endParaRPr lang="en-US" dirty="0"/>
        </a:p>
      </dgm:t>
    </dgm:pt>
    <dgm:pt modelId="{1A35B1F5-4C02-44CF-878E-AD2CE648A0E9}" type="sibTrans" cxnId="{646A1720-B5BF-48CF-9635-65AF51FB4A58}">
      <dgm:prSet/>
      <dgm:spPr/>
      <dgm:t>
        <a:bodyPr/>
        <a:lstStyle/>
        <a:p>
          <a:endParaRPr lang="en-US"/>
        </a:p>
      </dgm:t>
    </dgm:pt>
    <dgm:pt modelId="{FA6ACFD2-62AB-4C5B-9226-4BA03CBFAF7E}">
      <dgm:prSet phldrT="[文本]" custT="1"/>
      <dgm:spPr/>
      <dgm:t>
        <a:bodyPr/>
        <a:lstStyle/>
        <a:p>
          <a:r>
            <a:rPr lang="en-US" altLang="zh-CN" sz="1600" kern="1200" dirty="0">
              <a:solidFill>
                <a:prstClr val="white"/>
              </a:solidFill>
              <a:latin typeface="Calibri" panose="020F0502020204030204"/>
              <a:ea typeface="等线" panose="02010600030101010101" pitchFamily="2" charset="-122"/>
              <a:cs typeface="+mn-cs"/>
            </a:rPr>
            <a:t>VotesResults</a:t>
          </a:r>
          <a:endParaRPr lang="en-US" sz="1600" kern="1200" dirty="0">
            <a:solidFill>
              <a:prstClr val="white"/>
            </a:solidFill>
            <a:latin typeface="Calibri" panose="020F0502020204030204"/>
            <a:ea typeface="等线" panose="02010600030101010101" pitchFamily="2" charset="-122"/>
            <a:cs typeface="+mn-cs"/>
          </a:endParaRPr>
        </a:p>
      </dgm:t>
    </dgm:pt>
    <dgm:pt modelId="{232A719C-8111-4B99-87E6-0B48AF5DAC00}" type="parTrans" cxnId="{58ADC239-E283-4318-9556-EBE41C87F786}">
      <dgm:prSet/>
      <dgm:spPr/>
      <dgm:t>
        <a:bodyPr/>
        <a:lstStyle/>
        <a:p>
          <a:endParaRPr lang="en-US" dirty="0"/>
        </a:p>
      </dgm:t>
    </dgm:pt>
    <dgm:pt modelId="{AE41034C-661E-489C-ABEB-FF32F9279AD0}" type="sibTrans" cxnId="{58ADC239-E283-4318-9556-EBE41C87F786}">
      <dgm:prSet/>
      <dgm:spPr/>
      <dgm:t>
        <a:bodyPr/>
        <a:lstStyle/>
        <a:p>
          <a:endParaRPr lang="en-US"/>
        </a:p>
      </dgm:t>
    </dgm:pt>
    <dgm:pt modelId="{BE657D80-5990-4A5F-B87A-4794125592E1}">
      <dgm:prSet custT="1"/>
      <dgm:spPr/>
      <dgm:t>
        <a:bodyPr/>
        <a:lstStyle/>
        <a:p>
          <a:r>
            <a:rPr lang="en-US" sz="1600" dirty="0"/>
            <a:t>Two </a:t>
          </a:r>
          <a:r>
            <a:rPr lang="en-US" altLang="zh-CN" sz="1600" dirty="0"/>
            <a:t>c</a:t>
          </a:r>
          <a:r>
            <a:rPr lang="en-US" sz="1600" dirty="0"/>
            <a:t>ategories</a:t>
          </a:r>
        </a:p>
      </dgm:t>
    </dgm:pt>
    <dgm:pt modelId="{7C2CE38C-4B11-4F6C-9288-3C5BEE6192D4}" type="parTrans" cxnId="{65459083-24D5-48E1-8E7F-89CB018CD81D}">
      <dgm:prSet/>
      <dgm:spPr/>
      <dgm:t>
        <a:bodyPr/>
        <a:lstStyle/>
        <a:p>
          <a:endParaRPr lang="en-US" dirty="0"/>
        </a:p>
      </dgm:t>
    </dgm:pt>
    <dgm:pt modelId="{AA62AF4B-09B2-46C8-922E-9ACEB297B1B0}" type="sibTrans" cxnId="{65459083-24D5-48E1-8E7F-89CB018CD81D}">
      <dgm:prSet/>
      <dgm:spPr/>
      <dgm:t>
        <a:bodyPr/>
        <a:lstStyle/>
        <a:p>
          <a:endParaRPr lang="en-US"/>
        </a:p>
      </dgm:t>
    </dgm:pt>
    <dgm:pt modelId="{F5BCCEA2-38A9-450A-89D1-F37C32B96BC8}">
      <dgm:prSet custT="1"/>
      <dgm:spPr/>
      <dgm:t>
        <a:bodyPr/>
        <a:lstStyle/>
        <a:p>
          <a:r>
            <a:rPr lang="en-US" altLang="zh-CN" sz="1600" dirty="0"/>
            <a:t>Three</a:t>
          </a:r>
          <a:r>
            <a:rPr lang="en-US" sz="1600" dirty="0"/>
            <a:t> </a:t>
          </a:r>
          <a:r>
            <a:rPr lang="en-US" altLang="zh-CN" sz="1600" dirty="0"/>
            <a:t>c</a:t>
          </a:r>
          <a:r>
            <a:rPr lang="en-US" sz="1600" dirty="0"/>
            <a:t>ategories</a:t>
          </a:r>
        </a:p>
      </dgm:t>
    </dgm:pt>
    <dgm:pt modelId="{E4358C7A-F799-4819-8A9E-0FF2D497D46D}" type="parTrans" cxnId="{361CB684-6325-409D-A4B5-F1409F9407E1}">
      <dgm:prSet/>
      <dgm:spPr/>
      <dgm:t>
        <a:bodyPr/>
        <a:lstStyle/>
        <a:p>
          <a:endParaRPr lang="en-US" dirty="0"/>
        </a:p>
      </dgm:t>
    </dgm:pt>
    <dgm:pt modelId="{1C8E5F4D-5C4B-41E5-82E4-4621C471116A}" type="sibTrans" cxnId="{361CB684-6325-409D-A4B5-F1409F9407E1}">
      <dgm:prSet/>
      <dgm:spPr/>
      <dgm:t>
        <a:bodyPr/>
        <a:lstStyle/>
        <a:p>
          <a:endParaRPr lang="en-US"/>
        </a:p>
      </dgm:t>
    </dgm:pt>
    <dgm:pt modelId="{BE179428-5518-492A-842C-07E48B59D62C}">
      <dgm:prSet/>
      <dgm:spPr/>
      <dgm:t>
        <a:bodyPr/>
        <a:lstStyle/>
        <a:p>
          <a:r>
            <a:rPr lang="en-US" altLang="zh-CN" dirty="0"/>
            <a:t>Four</a:t>
          </a:r>
          <a:r>
            <a:rPr lang="en-US" dirty="0"/>
            <a:t> </a:t>
          </a:r>
          <a:r>
            <a:rPr lang="en-US" altLang="zh-CN" dirty="0"/>
            <a:t>c</a:t>
          </a:r>
          <a:r>
            <a:rPr lang="en-US" dirty="0"/>
            <a:t>ategories</a:t>
          </a:r>
        </a:p>
      </dgm:t>
    </dgm:pt>
    <dgm:pt modelId="{26CBC201-2A81-45C8-A66D-23F43A84FA8E}" type="parTrans" cxnId="{3E61A2B8-8D0D-4C7E-A201-D05C2E1E5876}">
      <dgm:prSet/>
      <dgm:spPr/>
      <dgm:t>
        <a:bodyPr/>
        <a:lstStyle/>
        <a:p>
          <a:endParaRPr lang="en-US" dirty="0"/>
        </a:p>
      </dgm:t>
    </dgm:pt>
    <dgm:pt modelId="{BB9393A6-19AB-4427-81FC-2140B3E40EE9}" type="sibTrans" cxnId="{3E61A2B8-8D0D-4C7E-A201-D05C2E1E5876}">
      <dgm:prSet/>
      <dgm:spPr/>
      <dgm:t>
        <a:bodyPr/>
        <a:lstStyle/>
        <a:p>
          <a:endParaRPr lang="en-US"/>
        </a:p>
      </dgm:t>
    </dgm:pt>
    <dgm:pt modelId="{ADE2BDCE-A937-46C5-9969-9BD504F505C0}">
      <dgm:prSet/>
      <dgm:spPr/>
      <dgm:t>
        <a:bodyPr/>
        <a:lstStyle/>
        <a:p>
          <a:r>
            <a:rPr lang="en-US" dirty="0"/>
            <a:t>Training.m</a:t>
          </a:r>
        </a:p>
      </dgm:t>
    </dgm:pt>
    <dgm:pt modelId="{99B6073D-29A7-46D0-ABE3-0619C071D96C}" type="parTrans" cxnId="{3BA6AF4B-0082-4D90-9269-CE2A231D526F}">
      <dgm:prSet/>
      <dgm:spPr/>
      <dgm:t>
        <a:bodyPr/>
        <a:lstStyle/>
        <a:p>
          <a:endParaRPr lang="en-US" dirty="0"/>
        </a:p>
      </dgm:t>
    </dgm:pt>
    <dgm:pt modelId="{D08282EB-6337-4061-9A93-6D9A19372B3D}" type="sibTrans" cxnId="{3BA6AF4B-0082-4D90-9269-CE2A231D526F}">
      <dgm:prSet/>
      <dgm:spPr/>
      <dgm:t>
        <a:bodyPr/>
        <a:lstStyle/>
        <a:p>
          <a:endParaRPr lang="en-US"/>
        </a:p>
      </dgm:t>
    </dgm:pt>
    <dgm:pt modelId="{BD00F95D-95CF-436C-BF12-6AED8C6083CF}">
      <dgm:prSet/>
      <dgm:spPr/>
      <dgm:t>
        <a:bodyPr/>
        <a:lstStyle/>
        <a:p>
          <a:r>
            <a:rPr lang="en-US" dirty="0"/>
            <a:t>Evaluation.m</a:t>
          </a:r>
        </a:p>
      </dgm:t>
    </dgm:pt>
    <dgm:pt modelId="{7AB23544-37D0-4BFB-9FFC-85DBBAD03C79}" type="parTrans" cxnId="{DF46CEC6-9962-40CA-8338-8D8DC0216A65}">
      <dgm:prSet/>
      <dgm:spPr/>
      <dgm:t>
        <a:bodyPr/>
        <a:lstStyle/>
        <a:p>
          <a:endParaRPr lang="en-US" dirty="0"/>
        </a:p>
      </dgm:t>
    </dgm:pt>
    <dgm:pt modelId="{0EF43763-832A-4C62-BC73-EB56E15A0150}" type="sibTrans" cxnId="{DF46CEC6-9962-40CA-8338-8D8DC0216A65}">
      <dgm:prSet/>
      <dgm:spPr/>
      <dgm:t>
        <a:bodyPr/>
        <a:lstStyle/>
        <a:p>
          <a:endParaRPr lang="en-US"/>
        </a:p>
      </dgm:t>
    </dgm:pt>
    <dgm:pt modelId="{F5F53591-BB06-4717-BE22-AE286561E204}">
      <dgm:prSet/>
      <dgm:spPr/>
      <dgm:t>
        <a:bodyPr/>
        <a:lstStyle/>
        <a:p>
          <a:r>
            <a:rPr lang="en-US" dirty="0"/>
            <a:t>Training.m</a:t>
          </a:r>
        </a:p>
      </dgm:t>
    </dgm:pt>
    <dgm:pt modelId="{0FCCE645-1185-4006-9E24-9469CE075B42}" type="parTrans" cxnId="{DD3485D0-90B6-425E-BE44-7728F76AFE36}">
      <dgm:prSet/>
      <dgm:spPr/>
      <dgm:t>
        <a:bodyPr/>
        <a:lstStyle/>
        <a:p>
          <a:endParaRPr lang="en-US" dirty="0"/>
        </a:p>
      </dgm:t>
    </dgm:pt>
    <dgm:pt modelId="{1D32CB5F-1E95-4722-87FA-6EB1C8A7D5DF}" type="sibTrans" cxnId="{DD3485D0-90B6-425E-BE44-7728F76AFE36}">
      <dgm:prSet/>
      <dgm:spPr/>
      <dgm:t>
        <a:bodyPr/>
        <a:lstStyle/>
        <a:p>
          <a:endParaRPr lang="en-US"/>
        </a:p>
      </dgm:t>
    </dgm:pt>
    <dgm:pt modelId="{4D2E4FA3-62FB-41E4-9234-FBFD6AC966F5}">
      <dgm:prSet/>
      <dgm:spPr/>
      <dgm:t>
        <a:bodyPr/>
        <a:lstStyle/>
        <a:p>
          <a:r>
            <a:rPr lang="en-US" dirty="0"/>
            <a:t>Evaluation.m</a:t>
          </a:r>
        </a:p>
      </dgm:t>
    </dgm:pt>
    <dgm:pt modelId="{463E589F-3F2A-40D3-98F0-CDBF61D4CBDC}" type="parTrans" cxnId="{24919410-4B8F-45DB-ACFB-B13B588D1832}">
      <dgm:prSet/>
      <dgm:spPr/>
      <dgm:t>
        <a:bodyPr/>
        <a:lstStyle/>
        <a:p>
          <a:endParaRPr lang="en-US" dirty="0"/>
        </a:p>
      </dgm:t>
    </dgm:pt>
    <dgm:pt modelId="{E411BF2D-7732-4738-A660-92265B42FFB1}" type="sibTrans" cxnId="{24919410-4B8F-45DB-ACFB-B13B588D1832}">
      <dgm:prSet/>
      <dgm:spPr/>
      <dgm:t>
        <a:bodyPr/>
        <a:lstStyle/>
        <a:p>
          <a:endParaRPr lang="en-US"/>
        </a:p>
      </dgm:t>
    </dgm:pt>
    <dgm:pt modelId="{E02A4D9D-A4E0-4A47-82F7-9384E3CC5654}">
      <dgm:prSet/>
      <dgm:spPr/>
      <dgm:t>
        <a:bodyPr/>
        <a:lstStyle/>
        <a:p>
          <a:r>
            <a:rPr lang="en-US" dirty="0"/>
            <a:t>Training.m</a:t>
          </a:r>
        </a:p>
      </dgm:t>
    </dgm:pt>
    <dgm:pt modelId="{6935B892-873E-45E6-BE60-351C423523D4}" type="parTrans" cxnId="{00D273A9-A201-4A1B-89D2-157AF1A637FF}">
      <dgm:prSet/>
      <dgm:spPr/>
      <dgm:t>
        <a:bodyPr/>
        <a:lstStyle/>
        <a:p>
          <a:endParaRPr lang="en-US" dirty="0"/>
        </a:p>
      </dgm:t>
    </dgm:pt>
    <dgm:pt modelId="{92F29597-663F-42A3-9275-12FFF7C2C87C}" type="sibTrans" cxnId="{00D273A9-A201-4A1B-89D2-157AF1A637FF}">
      <dgm:prSet/>
      <dgm:spPr/>
      <dgm:t>
        <a:bodyPr/>
        <a:lstStyle/>
        <a:p>
          <a:endParaRPr lang="en-US"/>
        </a:p>
      </dgm:t>
    </dgm:pt>
    <dgm:pt modelId="{8589FFAF-5386-4180-86F2-AC1E9D872007}">
      <dgm:prSet/>
      <dgm:spPr/>
      <dgm:t>
        <a:bodyPr/>
        <a:lstStyle/>
        <a:p>
          <a:r>
            <a:rPr lang="en-US" dirty="0"/>
            <a:t>Evaluation.m</a:t>
          </a:r>
        </a:p>
      </dgm:t>
    </dgm:pt>
    <dgm:pt modelId="{29F7AF68-BF5B-4C27-8C0F-19CD70B42FA7}" type="parTrans" cxnId="{7075F8D3-9929-42AB-9C8A-6494C7D6F247}">
      <dgm:prSet/>
      <dgm:spPr/>
      <dgm:t>
        <a:bodyPr/>
        <a:lstStyle/>
        <a:p>
          <a:endParaRPr lang="en-US" dirty="0"/>
        </a:p>
      </dgm:t>
    </dgm:pt>
    <dgm:pt modelId="{43778370-9DEE-4A52-8A98-EDD5C0980F27}" type="sibTrans" cxnId="{7075F8D3-9929-42AB-9C8A-6494C7D6F247}">
      <dgm:prSet/>
      <dgm:spPr/>
      <dgm:t>
        <a:bodyPr/>
        <a:lstStyle/>
        <a:p>
          <a:endParaRPr lang="en-US"/>
        </a:p>
      </dgm:t>
    </dgm:pt>
    <dgm:pt modelId="{CB774DA6-1CE9-4EA4-9F24-87B183294B1B}" type="pres">
      <dgm:prSet presAssocID="{4A5D95A7-0D8B-4F8E-9B99-623AFAF820A6}" presName="Name0" presStyleCnt="0">
        <dgm:presLayoutVars>
          <dgm:chPref val="1"/>
          <dgm:dir/>
          <dgm:animOne val="branch"/>
          <dgm:animLvl val="lvl"/>
          <dgm:resizeHandles val="exact"/>
        </dgm:presLayoutVars>
      </dgm:prSet>
      <dgm:spPr/>
    </dgm:pt>
    <dgm:pt modelId="{7CF82072-2220-47C4-85A2-1E45993CB840}" type="pres">
      <dgm:prSet presAssocID="{BBD27911-F682-4ECA-9F76-3E7586BAC078}" presName="root1" presStyleCnt="0"/>
      <dgm:spPr/>
    </dgm:pt>
    <dgm:pt modelId="{79AC83DB-C593-4FB6-A22C-4E8BEE85D1AD}" type="pres">
      <dgm:prSet presAssocID="{BBD27911-F682-4ECA-9F76-3E7586BAC078}" presName="LevelOneTextNode" presStyleLbl="node0" presStyleIdx="0" presStyleCnt="1" custAng="5400000" custScaleX="75549" custScaleY="33735" custLinFactNeighborX="-45356" custLinFactNeighborY="507">
        <dgm:presLayoutVars>
          <dgm:chPref val="3"/>
        </dgm:presLayoutVars>
      </dgm:prSet>
      <dgm:spPr/>
    </dgm:pt>
    <dgm:pt modelId="{770A1FA1-CEBA-4AD9-A01A-2254F972F241}" type="pres">
      <dgm:prSet presAssocID="{BBD27911-F682-4ECA-9F76-3E7586BAC078}" presName="level2hierChild" presStyleCnt="0"/>
      <dgm:spPr/>
    </dgm:pt>
    <dgm:pt modelId="{17FCFF95-4A55-430C-B343-149207CEA5F3}" type="pres">
      <dgm:prSet presAssocID="{9E15917C-B39F-496D-8C14-009EC1DCE30D}" presName="conn2-1" presStyleLbl="parChTrans1D2" presStyleIdx="0" presStyleCnt="3"/>
      <dgm:spPr/>
    </dgm:pt>
    <dgm:pt modelId="{7D323ABF-E154-42FF-A3D7-5C0010A21ECC}" type="pres">
      <dgm:prSet presAssocID="{9E15917C-B39F-496D-8C14-009EC1DCE30D}" presName="connTx" presStyleLbl="parChTrans1D2" presStyleIdx="0" presStyleCnt="3"/>
      <dgm:spPr/>
    </dgm:pt>
    <dgm:pt modelId="{81C95AA7-F985-4DA1-8695-1A755BEDF2B7}" type="pres">
      <dgm:prSet presAssocID="{EEB6D64E-E4C9-43D7-BFFC-4BC8BD3198E6}" presName="root2" presStyleCnt="0"/>
      <dgm:spPr/>
    </dgm:pt>
    <dgm:pt modelId="{6434AC17-AA3B-4743-B486-D317F67259A1}" type="pres">
      <dgm:prSet presAssocID="{EEB6D64E-E4C9-43D7-BFFC-4BC8BD3198E6}" presName="LevelTwoTextNode" presStyleLbl="node2" presStyleIdx="0" presStyleCnt="3" custAng="0" custScaleX="91977" custScaleY="69079" custLinFactNeighborY="-16016">
        <dgm:presLayoutVars>
          <dgm:chPref val="3"/>
        </dgm:presLayoutVars>
      </dgm:prSet>
      <dgm:spPr/>
    </dgm:pt>
    <dgm:pt modelId="{0802E4EE-4439-4439-B307-360BEA2E8174}" type="pres">
      <dgm:prSet presAssocID="{EEB6D64E-E4C9-43D7-BFFC-4BC8BD3198E6}" presName="level3hierChild" presStyleCnt="0"/>
      <dgm:spPr/>
    </dgm:pt>
    <dgm:pt modelId="{68D42A1E-E989-47E1-B933-F233011B15F2}" type="pres">
      <dgm:prSet presAssocID="{93B41188-5CF4-4339-91E0-604B121B03C3}" presName="conn2-1" presStyleLbl="parChTrans1D2" presStyleIdx="1" presStyleCnt="3"/>
      <dgm:spPr/>
    </dgm:pt>
    <dgm:pt modelId="{95056F95-B611-4C27-AA3E-9D0C9C7ED934}" type="pres">
      <dgm:prSet presAssocID="{93B41188-5CF4-4339-91E0-604B121B03C3}" presName="connTx" presStyleLbl="parChTrans1D2" presStyleIdx="1" presStyleCnt="3"/>
      <dgm:spPr/>
    </dgm:pt>
    <dgm:pt modelId="{FF87CDCB-C41D-4C38-9BB1-387B57C53BDF}" type="pres">
      <dgm:prSet presAssocID="{1C3E7B71-41FD-4244-A4BE-B01C8CFF4002}" presName="root2" presStyleCnt="0"/>
      <dgm:spPr/>
    </dgm:pt>
    <dgm:pt modelId="{414F818C-C081-4D8A-A545-4E331635E89E}" type="pres">
      <dgm:prSet presAssocID="{1C3E7B71-41FD-4244-A4BE-B01C8CFF4002}" presName="LevelTwoTextNode" presStyleLbl="node2" presStyleIdx="1" presStyleCnt="3" custAng="0" custScaleX="91977" custScaleY="69079" custLinFactNeighborY="2351">
        <dgm:presLayoutVars>
          <dgm:chPref val="3"/>
        </dgm:presLayoutVars>
      </dgm:prSet>
      <dgm:spPr>
        <a:xfrm>
          <a:off x="2778112" y="846363"/>
          <a:ext cx="1386794" cy="451958"/>
        </a:xfrm>
      </dgm:spPr>
    </dgm:pt>
    <dgm:pt modelId="{42A70ED5-F7C4-496F-9BFA-7C590A3ACB23}" type="pres">
      <dgm:prSet presAssocID="{1C3E7B71-41FD-4244-A4BE-B01C8CFF4002}" presName="level3hierChild" presStyleCnt="0"/>
      <dgm:spPr/>
    </dgm:pt>
    <dgm:pt modelId="{9F160A87-5CD5-4E2B-8A42-00A01FA48900}" type="pres">
      <dgm:prSet presAssocID="{7C2CE38C-4B11-4F6C-9288-3C5BEE6192D4}" presName="conn2-1" presStyleLbl="parChTrans1D3" presStyleIdx="0" presStyleCnt="3"/>
      <dgm:spPr/>
    </dgm:pt>
    <dgm:pt modelId="{59C1FB9F-05BC-46F9-9867-781CE23A74F2}" type="pres">
      <dgm:prSet presAssocID="{7C2CE38C-4B11-4F6C-9288-3C5BEE6192D4}" presName="connTx" presStyleLbl="parChTrans1D3" presStyleIdx="0" presStyleCnt="3"/>
      <dgm:spPr/>
    </dgm:pt>
    <dgm:pt modelId="{55BA65A1-54B4-4BDA-9748-38C5AEBC1ACA}" type="pres">
      <dgm:prSet presAssocID="{BE657D80-5990-4A5F-B87A-4794125592E1}" presName="root2" presStyleCnt="0"/>
      <dgm:spPr/>
    </dgm:pt>
    <dgm:pt modelId="{E6A813E5-29BA-45F2-814A-16B3B9048044}" type="pres">
      <dgm:prSet presAssocID="{BE657D80-5990-4A5F-B87A-4794125592E1}" presName="LevelTwoTextNode" presStyleLbl="node3" presStyleIdx="0" presStyleCnt="3" custAng="0" custScaleX="112993" custScaleY="85889">
        <dgm:presLayoutVars>
          <dgm:chPref val="3"/>
        </dgm:presLayoutVars>
      </dgm:prSet>
      <dgm:spPr/>
    </dgm:pt>
    <dgm:pt modelId="{DF4DFC35-6A6D-4768-9723-CBE75738DAFE}" type="pres">
      <dgm:prSet presAssocID="{BE657D80-5990-4A5F-B87A-4794125592E1}" presName="level3hierChild" presStyleCnt="0"/>
      <dgm:spPr/>
    </dgm:pt>
    <dgm:pt modelId="{7FC78E51-5D27-4BCA-8C5B-F1EA182B06F0}" type="pres">
      <dgm:prSet presAssocID="{99B6073D-29A7-46D0-ABE3-0619C071D96C}" presName="conn2-1" presStyleLbl="parChTrans1D4" presStyleIdx="0" presStyleCnt="6"/>
      <dgm:spPr/>
    </dgm:pt>
    <dgm:pt modelId="{5F9E7153-10B0-4DC4-A845-D49BE737EEF9}" type="pres">
      <dgm:prSet presAssocID="{99B6073D-29A7-46D0-ABE3-0619C071D96C}" presName="connTx" presStyleLbl="parChTrans1D4" presStyleIdx="0" presStyleCnt="6"/>
      <dgm:spPr/>
    </dgm:pt>
    <dgm:pt modelId="{5763E042-144B-4B60-A712-79A5BA5AAD11}" type="pres">
      <dgm:prSet presAssocID="{ADE2BDCE-A937-46C5-9969-9BD504F505C0}" presName="root2" presStyleCnt="0"/>
      <dgm:spPr/>
    </dgm:pt>
    <dgm:pt modelId="{748CF380-D032-4C0D-8C00-1AAF3301D8D2}" type="pres">
      <dgm:prSet presAssocID="{ADE2BDCE-A937-46C5-9969-9BD504F505C0}" presName="LevelTwoTextNode" presStyleLbl="node4" presStyleIdx="0" presStyleCnt="6">
        <dgm:presLayoutVars>
          <dgm:chPref val="3"/>
        </dgm:presLayoutVars>
      </dgm:prSet>
      <dgm:spPr/>
    </dgm:pt>
    <dgm:pt modelId="{E4F8E89D-9859-42B9-A37D-813642E9A3DC}" type="pres">
      <dgm:prSet presAssocID="{ADE2BDCE-A937-46C5-9969-9BD504F505C0}" presName="level3hierChild" presStyleCnt="0"/>
      <dgm:spPr/>
    </dgm:pt>
    <dgm:pt modelId="{7CE3147F-15DA-4523-86C5-C4A969D5B6F5}" type="pres">
      <dgm:prSet presAssocID="{7AB23544-37D0-4BFB-9FFC-85DBBAD03C79}" presName="conn2-1" presStyleLbl="parChTrans1D4" presStyleIdx="1" presStyleCnt="6"/>
      <dgm:spPr/>
    </dgm:pt>
    <dgm:pt modelId="{5D2DCBD2-338F-4CA9-87DA-2EC980839F05}" type="pres">
      <dgm:prSet presAssocID="{7AB23544-37D0-4BFB-9FFC-85DBBAD03C79}" presName="connTx" presStyleLbl="parChTrans1D4" presStyleIdx="1" presStyleCnt="6"/>
      <dgm:spPr/>
    </dgm:pt>
    <dgm:pt modelId="{83AF6B4A-C726-4C88-BF32-9C8CE4D69EBD}" type="pres">
      <dgm:prSet presAssocID="{BD00F95D-95CF-436C-BF12-6AED8C6083CF}" presName="root2" presStyleCnt="0"/>
      <dgm:spPr/>
    </dgm:pt>
    <dgm:pt modelId="{5C4A5E21-CF2C-4AA9-8BB5-5B2B2AD37ECB}" type="pres">
      <dgm:prSet presAssocID="{BD00F95D-95CF-436C-BF12-6AED8C6083CF}" presName="LevelTwoTextNode" presStyleLbl="node4" presStyleIdx="1" presStyleCnt="6">
        <dgm:presLayoutVars>
          <dgm:chPref val="3"/>
        </dgm:presLayoutVars>
      </dgm:prSet>
      <dgm:spPr/>
    </dgm:pt>
    <dgm:pt modelId="{D7CCD0F2-FB58-4F43-835C-CC2C38C62E8C}" type="pres">
      <dgm:prSet presAssocID="{BD00F95D-95CF-436C-BF12-6AED8C6083CF}" presName="level3hierChild" presStyleCnt="0"/>
      <dgm:spPr/>
    </dgm:pt>
    <dgm:pt modelId="{C718F47D-1F7F-4300-9A4F-36B709AC3186}" type="pres">
      <dgm:prSet presAssocID="{E4358C7A-F799-4819-8A9E-0FF2D497D46D}" presName="conn2-1" presStyleLbl="parChTrans1D3" presStyleIdx="1" presStyleCnt="3"/>
      <dgm:spPr/>
    </dgm:pt>
    <dgm:pt modelId="{7D8F8213-F0CC-47E4-AD01-BAA33E11A843}" type="pres">
      <dgm:prSet presAssocID="{E4358C7A-F799-4819-8A9E-0FF2D497D46D}" presName="connTx" presStyleLbl="parChTrans1D3" presStyleIdx="1" presStyleCnt="3"/>
      <dgm:spPr/>
    </dgm:pt>
    <dgm:pt modelId="{FD8482BD-70D7-42C8-AA68-84C635D2B866}" type="pres">
      <dgm:prSet presAssocID="{F5BCCEA2-38A9-450A-89D1-F37C32B96BC8}" presName="root2" presStyleCnt="0"/>
      <dgm:spPr/>
    </dgm:pt>
    <dgm:pt modelId="{F4A90661-E173-4E83-975D-02DD0C6C75A1}" type="pres">
      <dgm:prSet presAssocID="{F5BCCEA2-38A9-450A-89D1-F37C32B96BC8}" presName="LevelTwoTextNode" presStyleLbl="node3" presStyleIdx="1" presStyleCnt="3" custAng="0" custScaleX="112962" custScaleY="85054">
        <dgm:presLayoutVars>
          <dgm:chPref val="3"/>
        </dgm:presLayoutVars>
      </dgm:prSet>
      <dgm:spPr/>
    </dgm:pt>
    <dgm:pt modelId="{AA9BA7C5-85D2-4AEA-B762-16DEDE45ADE7}" type="pres">
      <dgm:prSet presAssocID="{F5BCCEA2-38A9-450A-89D1-F37C32B96BC8}" presName="level3hierChild" presStyleCnt="0"/>
      <dgm:spPr/>
    </dgm:pt>
    <dgm:pt modelId="{B01FAC9F-C2C3-461A-98B1-4D851F3D9722}" type="pres">
      <dgm:prSet presAssocID="{0FCCE645-1185-4006-9E24-9469CE075B42}" presName="conn2-1" presStyleLbl="parChTrans1D4" presStyleIdx="2" presStyleCnt="6"/>
      <dgm:spPr/>
    </dgm:pt>
    <dgm:pt modelId="{5EB4EDCF-2895-464E-B837-F3B0BB8503F3}" type="pres">
      <dgm:prSet presAssocID="{0FCCE645-1185-4006-9E24-9469CE075B42}" presName="connTx" presStyleLbl="parChTrans1D4" presStyleIdx="2" presStyleCnt="6"/>
      <dgm:spPr/>
    </dgm:pt>
    <dgm:pt modelId="{BB992B03-B5F8-4678-9DFE-13A25073E18C}" type="pres">
      <dgm:prSet presAssocID="{F5F53591-BB06-4717-BE22-AE286561E204}" presName="root2" presStyleCnt="0"/>
      <dgm:spPr/>
    </dgm:pt>
    <dgm:pt modelId="{77C1CF42-5DD8-4A1A-B94C-B68B059EDFAE}" type="pres">
      <dgm:prSet presAssocID="{F5F53591-BB06-4717-BE22-AE286561E204}" presName="LevelTwoTextNode" presStyleLbl="node4" presStyleIdx="2" presStyleCnt="6">
        <dgm:presLayoutVars>
          <dgm:chPref val="3"/>
        </dgm:presLayoutVars>
      </dgm:prSet>
      <dgm:spPr/>
    </dgm:pt>
    <dgm:pt modelId="{3962438F-EAE9-49FD-94E7-550DF0768DAA}" type="pres">
      <dgm:prSet presAssocID="{F5F53591-BB06-4717-BE22-AE286561E204}" presName="level3hierChild" presStyleCnt="0"/>
      <dgm:spPr/>
    </dgm:pt>
    <dgm:pt modelId="{2550064E-9F52-46B7-A812-77173223983C}" type="pres">
      <dgm:prSet presAssocID="{463E589F-3F2A-40D3-98F0-CDBF61D4CBDC}" presName="conn2-1" presStyleLbl="parChTrans1D4" presStyleIdx="3" presStyleCnt="6"/>
      <dgm:spPr/>
    </dgm:pt>
    <dgm:pt modelId="{4CD73090-3F82-4132-930A-30AC53B9EC3E}" type="pres">
      <dgm:prSet presAssocID="{463E589F-3F2A-40D3-98F0-CDBF61D4CBDC}" presName="connTx" presStyleLbl="parChTrans1D4" presStyleIdx="3" presStyleCnt="6"/>
      <dgm:spPr/>
    </dgm:pt>
    <dgm:pt modelId="{AFD00D64-15EC-405E-92C3-46627A5004DC}" type="pres">
      <dgm:prSet presAssocID="{4D2E4FA3-62FB-41E4-9234-FBFD6AC966F5}" presName="root2" presStyleCnt="0"/>
      <dgm:spPr/>
    </dgm:pt>
    <dgm:pt modelId="{9D955BD2-263A-4353-A06B-612646CE74B7}" type="pres">
      <dgm:prSet presAssocID="{4D2E4FA3-62FB-41E4-9234-FBFD6AC966F5}" presName="LevelTwoTextNode" presStyleLbl="node4" presStyleIdx="3" presStyleCnt="6">
        <dgm:presLayoutVars>
          <dgm:chPref val="3"/>
        </dgm:presLayoutVars>
      </dgm:prSet>
      <dgm:spPr/>
    </dgm:pt>
    <dgm:pt modelId="{5D4FDF94-582B-4116-9F4D-D66D3C330A88}" type="pres">
      <dgm:prSet presAssocID="{4D2E4FA3-62FB-41E4-9234-FBFD6AC966F5}" presName="level3hierChild" presStyleCnt="0"/>
      <dgm:spPr/>
    </dgm:pt>
    <dgm:pt modelId="{A1C98D95-BB0A-4D01-BD54-97FB75DCC060}" type="pres">
      <dgm:prSet presAssocID="{26CBC201-2A81-45C8-A66D-23F43A84FA8E}" presName="conn2-1" presStyleLbl="parChTrans1D3" presStyleIdx="2" presStyleCnt="3"/>
      <dgm:spPr/>
    </dgm:pt>
    <dgm:pt modelId="{C6CFDE57-0DCE-463B-89C7-B42698D68977}" type="pres">
      <dgm:prSet presAssocID="{26CBC201-2A81-45C8-A66D-23F43A84FA8E}" presName="connTx" presStyleLbl="parChTrans1D3" presStyleIdx="2" presStyleCnt="3"/>
      <dgm:spPr/>
    </dgm:pt>
    <dgm:pt modelId="{B1923DC4-1C16-4E20-9567-098DACDA2BBE}" type="pres">
      <dgm:prSet presAssocID="{BE179428-5518-492A-842C-07E48B59D62C}" presName="root2" presStyleCnt="0"/>
      <dgm:spPr/>
    </dgm:pt>
    <dgm:pt modelId="{99346E99-9473-45B7-9DD4-7B142A9D74BE}" type="pres">
      <dgm:prSet presAssocID="{BE179428-5518-492A-842C-07E48B59D62C}" presName="LevelTwoTextNode" presStyleLbl="node3" presStyleIdx="2" presStyleCnt="3" custScaleX="113235" custScaleY="85889">
        <dgm:presLayoutVars>
          <dgm:chPref val="3"/>
        </dgm:presLayoutVars>
      </dgm:prSet>
      <dgm:spPr/>
    </dgm:pt>
    <dgm:pt modelId="{C4BE87E5-3FBB-4CAE-B688-42CB72B26FBD}" type="pres">
      <dgm:prSet presAssocID="{BE179428-5518-492A-842C-07E48B59D62C}" presName="level3hierChild" presStyleCnt="0"/>
      <dgm:spPr/>
    </dgm:pt>
    <dgm:pt modelId="{41F69B1B-ABA2-4D32-A348-099741A51880}" type="pres">
      <dgm:prSet presAssocID="{6935B892-873E-45E6-BE60-351C423523D4}" presName="conn2-1" presStyleLbl="parChTrans1D4" presStyleIdx="4" presStyleCnt="6"/>
      <dgm:spPr/>
    </dgm:pt>
    <dgm:pt modelId="{24C43E86-100C-4E68-8F3B-83D100064B66}" type="pres">
      <dgm:prSet presAssocID="{6935B892-873E-45E6-BE60-351C423523D4}" presName="connTx" presStyleLbl="parChTrans1D4" presStyleIdx="4" presStyleCnt="6"/>
      <dgm:spPr/>
    </dgm:pt>
    <dgm:pt modelId="{B6C64F85-D2DB-4DF2-8B26-6391A355AF3A}" type="pres">
      <dgm:prSet presAssocID="{E02A4D9D-A4E0-4A47-82F7-9384E3CC5654}" presName="root2" presStyleCnt="0"/>
      <dgm:spPr/>
    </dgm:pt>
    <dgm:pt modelId="{32F59C47-AFEC-4C5F-B4A5-54B0035D1B87}" type="pres">
      <dgm:prSet presAssocID="{E02A4D9D-A4E0-4A47-82F7-9384E3CC5654}" presName="LevelTwoTextNode" presStyleLbl="node4" presStyleIdx="4" presStyleCnt="6">
        <dgm:presLayoutVars>
          <dgm:chPref val="3"/>
        </dgm:presLayoutVars>
      </dgm:prSet>
      <dgm:spPr/>
    </dgm:pt>
    <dgm:pt modelId="{922140FE-D5F2-452C-A6B3-ED02A2D5017D}" type="pres">
      <dgm:prSet presAssocID="{E02A4D9D-A4E0-4A47-82F7-9384E3CC5654}" presName="level3hierChild" presStyleCnt="0"/>
      <dgm:spPr/>
    </dgm:pt>
    <dgm:pt modelId="{8537D33F-6BA3-4CD1-A37C-E54C0B66F4F6}" type="pres">
      <dgm:prSet presAssocID="{29F7AF68-BF5B-4C27-8C0F-19CD70B42FA7}" presName="conn2-1" presStyleLbl="parChTrans1D4" presStyleIdx="5" presStyleCnt="6"/>
      <dgm:spPr/>
    </dgm:pt>
    <dgm:pt modelId="{82B9550B-C2F7-4633-9B2D-721645210BAE}" type="pres">
      <dgm:prSet presAssocID="{29F7AF68-BF5B-4C27-8C0F-19CD70B42FA7}" presName="connTx" presStyleLbl="parChTrans1D4" presStyleIdx="5" presStyleCnt="6"/>
      <dgm:spPr/>
    </dgm:pt>
    <dgm:pt modelId="{83537DC9-6660-4C17-9ED6-64F5EE612A29}" type="pres">
      <dgm:prSet presAssocID="{8589FFAF-5386-4180-86F2-AC1E9D872007}" presName="root2" presStyleCnt="0"/>
      <dgm:spPr/>
    </dgm:pt>
    <dgm:pt modelId="{FC463B38-118A-4C88-BC43-E399D16A8422}" type="pres">
      <dgm:prSet presAssocID="{8589FFAF-5386-4180-86F2-AC1E9D872007}" presName="LevelTwoTextNode" presStyleLbl="node4" presStyleIdx="5" presStyleCnt="6">
        <dgm:presLayoutVars>
          <dgm:chPref val="3"/>
        </dgm:presLayoutVars>
      </dgm:prSet>
      <dgm:spPr/>
    </dgm:pt>
    <dgm:pt modelId="{344D7739-BA83-42E7-A718-9904013613E3}" type="pres">
      <dgm:prSet presAssocID="{8589FFAF-5386-4180-86F2-AC1E9D872007}" presName="level3hierChild" presStyleCnt="0"/>
      <dgm:spPr/>
    </dgm:pt>
    <dgm:pt modelId="{8D90227E-970B-4DC4-8DAB-FEB101C1FB9F}" type="pres">
      <dgm:prSet presAssocID="{232A719C-8111-4B99-87E6-0B48AF5DAC00}" presName="conn2-1" presStyleLbl="parChTrans1D2" presStyleIdx="2" presStyleCnt="3"/>
      <dgm:spPr/>
    </dgm:pt>
    <dgm:pt modelId="{83A31408-9528-49FA-987E-81DE615BCAEE}" type="pres">
      <dgm:prSet presAssocID="{232A719C-8111-4B99-87E6-0B48AF5DAC00}" presName="connTx" presStyleLbl="parChTrans1D2" presStyleIdx="2" presStyleCnt="3"/>
      <dgm:spPr/>
    </dgm:pt>
    <dgm:pt modelId="{521C0485-0749-4ABD-B4EF-9CCCCF898936}" type="pres">
      <dgm:prSet presAssocID="{FA6ACFD2-62AB-4C5B-9226-4BA03CBFAF7E}" presName="root2" presStyleCnt="0"/>
      <dgm:spPr/>
    </dgm:pt>
    <dgm:pt modelId="{7FB91C94-9E0A-4F45-87E3-22F85B7785FB}" type="pres">
      <dgm:prSet presAssocID="{FA6ACFD2-62AB-4C5B-9226-4BA03CBFAF7E}" presName="LevelTwoTextNode" presStyleLbl="node2" presStyleIdx="2" presStyleCnt="3" custAng="0" custScaleX="91977" custScaleY="69079" custLinFactNeighborY="16000">
        <dgm:presLayoutVars>
          <dgm:chPref val="3"/>
        </dgm:presLayoutVars>
      </dgm:prSet>
      <dgm:spPr/>
    </dgm:pt>
    <dgm:pt modelId="{CA8CEB25-842A-493D-9265-BA0C4911C49A}" type="pres">
      <dgm:prSet presAssocID="{FA6ACFD2-62AB-4C5B-9226-4BA03CBFAF7E}" presName="level3hierChild" presStyleCnt="0"/>
      <dgm:spPr/>
    </dgm:pt>
  </dgm:ptLst>
  <dgm:cxnLst>
    <dgm:cxn modelId="{CFE3B200-0677-49C8-8B29-C0CAC34D655A}" type="presOf" srcId="{F5BCCEA2-38A9-450A-89D1-F37C32B96BC8}" destId="{F4A90661-E173-4E83-975D-02DD0C6C75A1}" srcOrd="0" destOrd="0" presId="urn:microsoft.com/office/officeart/2008/layout/HorizontalMultiLevelHierarchy"/>
    <dgm:cxn modelId="{4A459902-C1D5-4B78-AB84-098E9EA618B1}" type="presOf" srcId="{8589FFAF-5386-4180-86F2-AC1E9D872007}" destId="{FC463B38-118A-4C88-BC43-E399D16A8422}" srcOrd="0" destOrd="0" presId="urn:microsoft.com/office/officeart/2008/layout/HorizontalMultiLevelHierarchy"/>
    <dgm:cxn modelId="{3E961004-0921-4656-BD84-8F8310B64F32}" type="presOf" srcId="{0FCCE645-1185-4006-9E24-9469CE075B42}" destId="{B01FAC9F-C2C3-461A-98B1-4D851F3D9722}" srcOrd="0" destOrd="0" presId="urn:microsoft.com/office/officeart/2008/layout/HorizontalMultiLevelHierarchy"/>
    <dgm:cxn modelId="{3DE45B09-ECEE-4368-87EF-2D59B867A67C}" type="presOf" srcId="{93B41188-5CF4-4339-91E0-604B121B03C3}" destId="{68D42A1E-E989-47E1-B933-F233011B15F2}" srcOrd="0" destOrd="0" presId="urn:microsoft.com/office/officeart/2008/layout/HorizontalMultiLevelHierarchy"/>
    <dgm:cxn modelId="{24919410-4B8F-45DB-ACFB-B13B588D1832}" srcId="{F5BCCEA2-38A9-450A-89D1-F37C32B96BC8}" destId="{4D2E4FA3-62FB-41E4-9234-FBFD6AC966F5}" srcOrd="1" destOrd="0" parTransId="{463E589F-3F2A-40D3-98F0-CDBF61D4CBDC}" sibTransId="{E411BF2D-7732-4738-A660-92265B42FFB1}"/>
    <dgm:cxn modelId="{7D87DD1C-9FE2-45AC-BB93-50E6306E70A0}" type="presOf" srcId="{BD00F95D-95CF-436C-BF12-6AED8C6083CF}" destId="{5C4A5E21-CF2C-4AA9-8BB5-5B2B2AD37ECB}" srcOrd="0" destOrd="0" presId="urn:microsoft.com/office/officeart/2008/layout/HorizontalMultiLevelHierarchy"/>
    <dgm:cxn modelId="{C74A111D-1493-4401-AD9B-FFF6BF5B84A3}" type="presOf" srcId="{0FCCE645-1185-4006-9E24-9469CE075B42}" destId="{5EB4EDCF-2895-464E-B837-F3B0BB8503F3}" srcOrd="1" destOrd="0" presId="urn:microsoft.com/office/officeart/2008/layout/HorizontalMultiLevelHierarchy"/>
    <dgm:cxn modelId="{D6D8E21F-FFF4-4738-B25F-7F63D048F664}" srcId="{BBD27911-F682-4ECA-9F76-3E7586BAC078}" destId="{1C3E7B71-41FD-4244-A4BE-B01C8CFF4002}" srcOrd="1" destOrd="0" parTransId="{93B41188-5CF4-4339-91E0-604B121B03C3}" sibTransId="{00486C95-658C-417C-B06B-C16026C0C0E6}"/>
    <dgm:cxn modelId="{646A1720-B5BF-48CF-9635-65AF51FB4A58}" srcId="{BBD27911-F682-4ECA-9F76-3E7586BAC078}" destId="{EEB6D64E-E4C9-43D7-BFFC-4BC8BD3198E6}" srcOrd="0" destOrd="0" parTransId="{9E15917C-B39F-496D-8C14-009EC1DCE30D}" sibTransId="{1A35B1F5-4C02-44CF-878E-AD2CE648A0E9}"/>
    <dgm:cxn modelId="{D2C71322-F9B3-41D1-AC4C-6CD89500CA68}" type="presOf" srcId="{26CBC201-2A81-45C8-A66D-23F43A84FA8E}" destId="{C6CFDE57-0DCE-463B-89C7-B42698D68977}" srcOrd="1" destOrd="0" presId="urn:microsoft.com/office/officeart/2008/layout/HorizontalMultiLevelHierarchy"/>
    <dgm:cxn modelId="{58222A22-3083-4824-9E5A-5F27B22CB19C}" type="presOf" srcId="{1C3E7B71-41FD-4244-A4BE-B01C8CFF4002}" destId="{414F818C-C081-4D8A-A545-4E331635E89E}" srcOrd="0" destOrd="0" presId="urn:microsoft.com/office/officeart/2008/layout/HorizontalMultiLevelHierarchy"/>
    <dgm:cxn modelId="{3E339D22-E04F-4470-96A5-08678C0418FB}" type="presOf" srcId="{7AB23544-37D0-4BFB-9FFC-85DBBAD03C79}" destId="{7CE3147F-15DA-4523-86C5-C4A969D5B6F5}" srcOrd="0" destOrd="0" presId="urn:microsoft.com/office/officeart/2008/layout/HorizontalMultiLevelHierarchy"/>
    <dgm:cxn modelId="{5A14152C-67A0-4937-80C5-36D14B86B3BB}" type="presOf" srcId="{93B41188-5CF4-4339-91E0-604B121B03C3}" destId="{95056F95-B611-4C27-AA3E-9D0C9C7ED934}" srcOrd="1" destOrd="0" presId="urn:microsoft.com/office/officeart/2008/layout/HorizontalMultiLevelHierarchy"/>
    <dgm:cxn modelId="{BD3DFF2D-71BB-4610-99B9-13F3796FF479}" type="presOf" srcId="{232A719C-8111-4B99-87E6-0B48AF5DAC00}" destId="{8D90227E-970B-4DC4-8DAB-FEB101C1FB9F}" srcOrd="0" destOrd="0" presId="urn:microsoft.com/office/officeart/2008/layout/HorizontalMultiLevelHierarchy"/>
    <dgm:cxn modelId="{95214032-D655-480D-B7DD-33472EA70611}" type="presOf" srcId="{6935B892-873E-45E6-BE60-351C423523D4}" destId="{41F69B1B-ABA2-4D32-A348-099741A51880}" srcOrd="0" destOrd="0" presId="urn:microsoft.com/office/officeart/2008/layout/HorizontalMultiLevelHierarchy"/>
    <dgm:cxn modelId="{16B36B34-760C-4414-A92F-DF429AFEE608}" type="presOf" srcId="{BE657D80-5990-4A5F-B87A-4794125592E1}" destId="{E6A813E5-29BA-45F2-814A-16B3B9048044}" srcOrd="0" destOrd="0" presId="urn:microsoft.com/office/officeart/2008/layout/HorizontalMultiLevelHierarchy"/>
    <dgm:cxn modelId="{58ADC239-E283-4318-9556-EBE41C87F786}" srcId="{BBD27911-F682-4ECA-9F76-3E7586BAC078}" destId="{FA6ACFD2-62AB-4C5B-9226-4BA03CBFAF7E}" srcOrd="2" destOrd="0" parTransId="{232A719C-8111-4B99-87E6-0B48AF5DAC00}" sibTransId="{AE41034C-661E-489C-ABEB-FF32F9279AD0}"/>
    <dgm:cxn modelId="{561AA05B-92AC-47DB-B59E-B0D6503EC10A}" type="presOf" srcId="{4A5D95A7-0D8B-4F8E-9B99-623AFAF820A6}" destId="{CB774DA6-1CE9-4EA4-9F24-87B183294B1B}" srcOrd="0" destOrd="0" presId="urn:microsoft.com/office/officeart/2008/layout/HorizontalMultiLevelHierarchy"/>
    <dgm:cxn modelId="{211BD75D-FFEB-493A-8AD1-14C8A50564B5}" type="presOf" srcId="{7C2CE38C-4B11-4F6C-9288-3C5BEE6192D4}" destId="{9F160A87-5CD5-4E2B-8A42-00A01FA48900}" srcOrd="0" destOrd="0" presId="urn:microsoft.com/office/officeart/2008/layout/HorizontalMultiLevelHierarchy"/>
    <dgm:cxn modelId="{8A9C3B43-CADA-4E04-827E-DF057CC746E9}" type="presOf" srcId="{E4358C7A-F799-4819-8A9E-0FF2D497D46D}" destId="{C718F47D-1F7F-4300-9A4F-36B709AC3186}" srcOrd="0" destOrd="0" presId="urn:microsoft.com/office/officeart/2008/layout/HorizontalMultiLevelHierarchy"/>
    <dgm:cxn modelId="{7F79E149-86F1-4640-9D0F-07A45722E62F}" type="presOf" srcId="{99B6073D-29A7-46D0-ABE3-0619C071D96C}" destId="{5F9E7153-10B0-4DC4-A845-D49BE737EEF9}" srcOrd="1" destOrd="0" presId="urn:microsoft.com/office/officeart/2008/layout/HorizontalMultiLevelHierarchy"/>
    <dgm:cxn modelId="{3BA6AF4B-0082-4D90-9269-CE2A231D526F}" srcId="{BE657D80-5990-4A5F-B87A-4794125592E1}" destId="{ADE2BDCE-A937-46C5-9969-9BD504F505C0}" srcOrd="0" destOrd="0" parTransId="{99B6073D-29A7-46D0-ABE3-0619C071D96C}" sibTransId="{D08282EB-6337-4061-9A93-6D9A19372B3D}"/>
    <dgm:cxn modelId="{099E904E-DA12-4708-8A21-6BC9C40E6572}" type="presOf" srcId="{232A719C-8111-4B99-87E6-0B48AF5DAC00}" destId="{83A31408-9528-49FA-987E-81DE615BCAEE}" srcOrd="1" destOrd="0" presId="urn:microsoft.com/office/officeart/2008/layout/HorizontalMultiLevelHierarchy"/>
    <dgm:cxn modelId="{1FE4F770-47D0-464E-8A90-2B0C43F346F9}" type="presOf" srcId="{BE179428-5518-492A-842C-07E48B59D62C}" destId="{99346E99-9473-45B7-9DD4-7B142A9D74BE}" srcOrd="0" destOrd="0" presId="urn:microsoft.com/office/officeart/2008/layout/HorizontalMultiLevelHierarchy"/>
    <dgm:cxn modelId="{68617073-B0B5-4E77-A523-374EE4AC4759}" type="presOf" srcId="{E02A4D9D-A4E0-4A47-82F7-9384E3CC5654}" destId="{32F59C47-AFEC-4C5F-B4A5-54B0035D1B87}" srcOrd="0" destOrd="0" presId="urn:microsoft.com/office/officeart/2008/layout/HorizontalMultiLevelHierarchy"/>
    <dgm:cxn modelId="{18EF5554-C738-4085-AD76-8460646B6BEF}" type="presOf" srcId="{FA6ACFD2-62AB-4C5B-9226-4BA03CBFAF7E}" destId="{7FB91C94-9E0A-4F45-87E3-22F85B7785FB}" srcOrd="0" destOrd="0" presId="urn:microsoft.com/office/officeart/2008/layout/HorizontalMultiLevelHierarchy"/>
    <dgm:cxn modelId="{97D5507E-485B-4F11-B809-54B9BD2D10A6}" type="presOf" srcId="{99B6073D-29A7-46D0-ABE3-0619C071D96C}" destId="{7FC78E51-5D27-4BCA-8C5B-F1EA182B06F0}" srcOrd="0" destOrd="0" presId="urn:microsoft.com/office/officeart/2008/layout/HorizontalMultiLevelHierarchy"/>
    <dgm:cxn modelId="{23833580-FBDF-419F-A0C5-75E57B0FDC31}" type="presOf" srcId="{26CBC201-2A81-45C8-A66D-23F43A84FA8E}" destId="{A1C98D95-BB0A-4D01-BD54-97FB75DCC060}" srcOrd="0" destOrd="0" presId="urn:microsoft.com/office/officeart/2008/layout/HorizontalMultiLevelHierarchy"/>
    <dgm:cxn modelId="{65459083-24D5-48E1-8E7F-89CB018CD81D}" srcId="{1C3E7B71-41FD-4244-A4BE-B01C8CFF4002}" destId="{BE657D80-5990-4A5F-B87A-4794125592E1}" srcOrd="0" destOrd="0" parTransId="{7C2CE38C-4B11-4F6C-9288-3C5BEE6192D4}" sibTransId="{AA62AF4B-09B2-46C8-922E-9ACEB297B1B0}"/>
    <dgm:cxn modelId="{361CB684-6325-409D-A4B5-F1409F9407E1}" srcId="{1C3E7B71-41FD-4244-A4BE-B01C8CFF4002}" destId="{F5BCCEA2-38A9-450A-89D1-F37C32B96BC8}" srcOrd="1" destOrd="0" parTransId="{E4358C7A-F799-4819-8A9E-0FF2D497D46D}" sibTransId="{1C8E5F4D-5C4B-41E5-82E4-4621C471116A}"/>
    <dgm:cxn modelId="{B9938E88-EF0E-4E15-9C6F-CE1BE9330602}" type="presOf" srcId="{9E15917C-B39F-496D-8C14-009EC1DCE30D}" destId="{17FCFF95-4A55-430C-B343-149207CEA5F3}" srcOrd="0" destOrd="0" presId="urn:microsoft.com/office/officeart/2008/layout/HorizontalMultiLevelHierarchy"/>
    <dgm:cxn modelId="{C1A52F89-48FB-4555-A5E0-6C8D50A4718A}" type="presOf" srcId="{7AB23544-37D0-4BFB-9FFC-85DBBAD03C79}" destId="{5D2DCBD2-338F-4CA9-87DA-2EC980839F05}" srcOrd="1" destOrd="0" presId="urn:microsoft.com/office/officeart/2008/layout/HorizontalMultiLevelHierarchy"/>
    <dgm:cxn modelId="{05CC9C8B-01DB-4556-8CE7-D3BADDDF0274}" type="presOf" srcId="{463E589F-3F2A-40D3-98F0-CDBF61D4CBDC}" destId="{2550064E-9F52-46B7-A812-77173223983C}" srcOrd="0" destOrd="0" presId="urn:microsoft.com/office/officeart/2008/layout/HorizontalMultiLevelHierarchy"/>
    <dgm:cxn modelId="{F39E6298-76BF-4F74-9635-19FE109FB963}" type="presOf" srcId="{6935B892-873E-45E6-BE60-351C423523D4}" destId="{24C43E86-100C-4E68-8F3B-83D100064B66}" srcOrd="1" destOrd="0" presId="urn:microsoft.com/office/officeart/2008/layout/HorizontalMultiLevelHierarchy"/>
    <dgm:cxn modelId="{A51A6C98-7D5C-4554-9C75-3D75D4823411}" type="presOf" srcId="{29F7AF68-BF5B-4C27-8C0F-19CD70B42FA7}" destId="{8537D33F-6BA3-4CD1-A37C-E54C0B66F4F6}" srcOrd="0" destOrd="0" presId="urn:microsoft.com/office/officeart/2008/layout/HorizontalMultiLevelHierarchy"/>
    <dgm:cxn modelId="{7F48BAA3-43B8-4A99-A155-C2CB492612B7}" type="presOf" srcId="{EEB6D64E-E4C9-43D7-BFFC-4BC8BD3198E6}" destId="{6434AC17-AA3B-4743-B486-D317F67259A1}" srcOrd="0" destOrd="0" presId="urn:microsoft.com/office/officeart/2008/layout/HorizontalMultiLevelHierarchy"/>
    <dgm:cxn modelId="{00D273A9-A201-4A1B-89D2-157AF1A637FF}" srcId="{BE179428-5518-492A-842C-07E48B59D62C}" destId="{E02A4D9D-A4E0-4A47-82F7-9384E3CC5654}" srcOrd="0" destOrd="0" parTransId="{6935B892-873E-45E6-BE60-351C423523D4}" sibTransId="{92F29597-663F-42A3-9275-12FFF7C2C87C}"/>
    <dgm:cxn modelId="{AC1AC8B3-0F30-4E02-B4EB-414DD644EA79}" srcId="{4A5D95A7-0D8B-4F8E-9B99-623AFAF820A6}" destId="{BBD27911-F682-4ECA-9F76-3E7586BAC078}" srcOrd="0" destOrd="0" parTransId="{109D69E7-AE7A-44CC-908D-ACCD189CCA36}" sibTransId="{5FA9D804-8D08-4F6A-AC7F-EFE32032A437}"/>
    <dgm:cxn modelId="{DD0708B6-B9C9-4CCF-9C2B-9DD73DA49052}" type="presOf" srcId="{7C2CE38C-4B11-4F6C-9288-3C5BEE6192D4}" destId="{59C1FB9F-05BC-46F9-9867-781CE23A74F2}" srcOrd="1" destOrd="0" presId="urn:microsoft.com/office/officeart/2008/layout/HorizontalMultiLevelHierarchy"/>
    <dgm:cxn modelId="{3E61A2B8-8D0D-4C7E-A201-D05C2E1E5876}" srcId="{1C3E7B71-41FD-4244-A4BE-B01C8CFF4002}" destId="{BE179428-5518-492A-842C-07E48B59D62C}" srcOrd="2" destOrd="0" parTransId="{26CBC201-2A81-45C8-A66D-23F43A84FA8E}" sibTransId="{BB9393A6-19AB-4427-81FC-2140B3E40EE9}"/>
    <dgm:cxn modelId="{BEF7DABA-17B5-4D2A-9938-782CCC7C4F88}" type="presOf" srcId="{4D2E4FA3-62FB-41E4-9234-FBFD6AC966F5}" destId="{9D955BD2-263A-4353-A06B-612646CE74B7}" srcOrd="0" destOrd="0" presId="urn:microsoft.com/office/officeart/2008/layout/HorizontalMultiLevelHierarchy"/>
    <dgm:cxn modelId="{DF46CEC6-9962-40CA-8338-8D8DC0216A65}" srcId="{BE657D80-5990-4A5F-B87A-4794125592E1}" destId="{BD00F95D-95CF-436C-BF12-6AED8C6083CF}" srcOrd="1" destOrd="0" parTransId="{7AB23544-37D0-4BFB-9FFC-85DBBAD03C79}" sibTransId="{0EF43763-832A-4C62-BC73-EB56E15A0150}"/>
    <dgm:cxn modelId="{CAEA1CC9-2CBA-4BC5-9273-CB3A3408B5E0}" type="presOf" srcId="{E4358C7A-F799-4819-8A9E-0FF2D497D46D}" destId="{7D8F8213-F0CC-47E4-AD01-BAA33E11A843}" srcOrd="1" destOrd="0" presId="urn:microsoft.com/office/officeart/2008/layout/HorizontalMultiLevelHierarchy"/>
    <dgm:cxn modelId="{CA9816CA-3FB9-48E5-A697-EAA5356036D1}" type="presOf" srcId="{BBD27911-F682-4ECA-9F76-3E7586BAC078}" destId="{79AC83DB-C593-4FB6-A22C-4E8BEE85D1AD}" srcOrd="0" destOrd="0" presId="urn:microsoft.com/office/officeart/2008/layout/HorizontalMultiLevelHierarchy"/>
    <dgm:cxn modelId="{616827CD-A45A-44E6-82A7-BDC88BE9408F}" type="presOf" srcId="{F5F53591-BB06-4717-BE22-AE286561E204}" destId="{77C1CF42-5DD8-4A1A-B94C-B68B059EDFAE}" srcOrd="0" destOrd="0" presId="urn:microsoft.com/office/officeart/2008/layout/HorizontalMultiLevelHierarchy"/>
    <dgm:cxn modelId="{DD3485D0-90B6-425E-BE44-7728F76AFE36}" srcId="{F5BCCEA2-38A9-450A-89D1-F37C32B96BC8}" destId="{F5F53591-BB06-4717-BE22-AE286561E204}" srcOrd="0" destOrd="0" parTransId="{0FCCE645-1185-4006-9E24-9469CE075B42}" sibTransId="{1D32CB5F-1E95-4722-87FA-6EB1C8A7D5DF}"/>
    <dgm:cxn modelId="{7075F8D3-9929-42AB-9C8A-6494C7D6F247}" srcId="{BE179428-5518-492A-842C-07E48B59D62C}" destId="{8589FFAF-5386-4180-86F2-AC1E9D872007}" srcOrd="1" destOrd="0" parTransId="{29F7AF68-BF5B-4C27-8C0F-19CD70B42FA7}" sibTransId="{43778370-9DEE-4A52-8A98-EDD5C0980F27}"/>
    <dgm:cxn modelId="{B1EAF7D8-E5F5-496E-9C02-38D016332F65}" type="presOf" srcId="{463E589F-3F2A-40D3-98F0-CDBF61D4CBDC}" destId="{4CD73090-3F82-4132-930A-30AC53B9EC3E}" srcOrd="1" destOrd="0" presId="urn:microsoft.com/office/officeart/2008/layout/HorizontalMultiLevelHierarchy"/>
    <dgm:cxn modelId="{065EB1D9-4844-4D52-8515-860CD7839AD4}" type="presOf" srcId="{29F7AF68-BF5B-4C27-8C0F-19CD70B42FA7}" destId="{82B9550B-C2F7-4633-9B2D-721645210BAE}" srcOrd="1" destOrd="0" presId="urn:microsoft.com/office/officeart/2008/layout/HorizontalMultiLevelHierarchy"/>
    <dgm:cxn modelId="{BCC4A1E3-030A-457A-8570-6A9407705566}" type="presOf" srcId="{9E15917C-B39F-496D-8C14-009EC1DCE30D}" destId="{7D323ABF-E154-42FF-A3D7-5C0010A21ECC}" srcOrd="1" destOrd="0" presId="urn:microsoft.com/office/officeart/2008/layout/HorizontalMultiLevelHierarchy"/>
    <dgm:cxn modelId="{B069EDF6-6965-466F-9C61-19799215C4AD}" type="presOf" srcId="{ADE2BDCE-A937-46C5-9969-9BD504F505C0}" destId="{748CF380-D032-4C0D-8C00-1AAF3301D8D2}" srcOrd="0" destOrd="0" presId="urn:microsoft.com/office/officeart/2008/layout/HorizontalMultiLevelHierarchy"/>
    <dgm:cxn modelId="{F400B348-D0E8-4122-9B15-F8B684A4C8B9}" type="presParOf" srcId="{CB774DA6-1CE9-4EA4-9F24-87B183294B1B}" destId="{7CF82072-2220-47C4-85A2-1E45993CB840}" srcOrd="0" destOrd="0" presId="urn:microsoft.com/office/officeart/2008/layout/HorizontalMultiLevelHierarchy"/>
    <dgm:cxn modelId="{6F75B454-59D6-4C99-9557-BEC495D50363}" type="presParOf" srcId="{7CF82072-2220-47C4-85A2-1E45993CB840}" destId="{79AC83DB-C593-4FB6-A22C-4E8BEE85D1AD}" srcOrd="0" destOrd="0" presId="urn:microsoft.com/office/officeart/2008/layout/HorizontalMultiLevelHierarchy"/>
    <dgm:cxn modelId="{E1C87BD1-12E0-471F-A532-A95A812BA984}" type="presParOf" srcId="{7CF82072-2220-47C4-85A2-1E45993CB840}" destId="{770A1FA1-CEBA-4AD9-A01A-2254F972F241}" srcOrd="1" destOrd="0" presId="urn:microsoft.com/office/officeart/2008/layout/HorizontalMultiLevelHierarchy"/>
    <dgm:cxn modelId="{8F0228D3-2E7D-4460-81BA-4C28F5E33E0B}" type="presParOf" srcId="{770A1FA1-CEBA-4AD9-A01A-2254F972F241}" destId="{17FCFF95-4A55-430C-B343-149207CEA5F3}" srcOrd="0" destOrd="0" presId="urn:microsoft.com/office/officeart/2008/layout/HorizontalMultiLevelHierarchy"/>
    <dgm:cxn modelId="{8A7E823A-0139-4E01-91F0-3373B1A758B3}" type="presParOf" srcId="{17FCFF95-4A55-430C-B343-149207CEA5F3}" destId="{7D323ABF-E154-42FF-A3D7-5C0010A21ECC}" srcOrd="0" destOrd="0" presId="urn:microsoft.com/office/officeart/2008/layout/HorizontalMultiLevelHierarchy"/>
    <dgm:cxn modelId="{A669ECF2-C62E-4B60-92CE-C9A7DA7230D1}" type="presParOf" srcId="{770A1FA1-CEBA-4AD9-A01A-2254F972F241}" destId="{81C95AA7-F985-4DA1-8695-1A755BEDF2B7}" srcOrd="1" destOrd="0" presId="urn:microsoft.com/office/officeart/2008/layout/HorizontalMultiLevelHierarchy"/>
    <dgm:cxn modelId="{65B1DE63-848E-42CC-9F41-33CFC457C311}" type="presParOf" srcId="{81C95AA7-F985-4DA1-8695-1A755BEDF2B7}" destId="{6434AC17-AA3B-4743-B486-D317F67259A1}" srcOrd="0" destOrd="0" presId="urn:microsoft.com/office/officeart/2008/layout/HorizontalMultiLevelHierarchy"/>
    <dgm:cxn modelId="{C66EC4B1-0929-498A-8AAC-855DD32E7EEC}" type="presParOf" srcId="{81C95AA7-F985-4DA1-8695-1A755BEDF2B7}" destId="{0802E4EE-4439-4439-B307-360BEA2E8174}" srcOrd="1" destOrd="0" presId="urn:microsoft.com/office/officeart/2008/layout/HorizontalMultiLevelHierarchy"/>
    <dgm:cxn modelId="{4558B55B-4D8D-497F-A7E6-118D12C7A421}" type="presParOf" srcId="{770A1FA1-CEBA-4AD9-A01A-2254F972F241}" destId="{68D42A1E-E989-47E1-B933-F233011B15F2}" srcOrd="2" destOrd="0" presId="urn:microsoft.com/office/officeart/2008/layout/HorizontalMultiLevelHierarchy"/>
    <dgm:cxn modelId="{098C7F68-F631-450E-853C-FE5BB4D4BAE7}" type="presParOf" srcId="{68D42A1E-E989-47E1-B933-F233011B15F2}" destId="{95056F95-B611-4C27-AA3E-9D0C9C7ED934}" srcOrd="0" destOrd="0" presId="urn:microsoft.com/office/officeart/2008/layout/HorizontalMultiLevelHierarchy"/>
    <dgm:cxn modelId="{255927B2-48A6-4AE7-B40D-4889739E8F34}" type="presParOf" srcId="{770A1FA1-CEBA-4AD9-A01A-2254F972F241}" destId="{FF87CDCB-C41D-4C38-9BB1-387B57C53BDF}" srcOrd="3" destOrd="0" presId="urn:microsoft.com/office/officeart/2008/layout/HorizontalMultiLevelHierarchy"/>
    <dgm:cxn modelId="{CA1441E6-2084-4C70-887F-A54969D3862E}" type="presParOf" srcId="{FF87CDCB-C41D-4C38-9BB1-387B57C53BDF}" destId="{414F818C-C081-4D8A-A545-4E331635E89E}" srcOrd="0" destOrd="0" presId="urn:microsoft.com/office/officeart/2008/layout/HorizontalMultiLevelHierarchy"/>
    <dgm:cxn modelId="{C24A1AE0-0E1F-423B-95AC-51716A539D45}" type="presParOf" srcId="{FF87CDCB-C41D-4C38-9BB1-387B57C53BDF}" destId="{42A70ED5-F7C4-496F-9BFA-7C590A3ACB23}" srcOrd="1" destOrd="0" presId="urn:microsoft.com/office/officeart/2008/layout/HorizontalMultiLevelHierarchy"/>
    <dgm:cxn modelId="{64ECBC50-0EF1-47D5-A72D-FA9A8D55C79C}" type="presParOf" srcId="{42A70ED5-F7C4-496F-9BFA-7C590A3ACB23}" destId="{9F160A87-5CD5-4E2B-8A42-00A01FA48900}" srcOrd="0" destOrd="0" presId="urn:microsoft.com/office/officeart/2008/layout/HorizontalMultiLevelHierarchy"/>
    <dgm:cxn modelId="{7E543C44-F6CD-45C4-9FA2-349EF1E0AEB5}" type="presParOf" srcId="{9F160A87-5CD5-4E2B-8A42-00A01FA48900}" destId="{59C1FB9F-05BC-46F9-9867-781CE23A74F2}" srcOrd="0" destOrd="0" presId="urn:microsoft.com/office/officeart/2008/layout/HorizontalMultiLevelHierarchy"/>
    <dgm:cxn modelId="{73892738-2FBA-496F-8430-DFC9D63FEC0F}" type="presParOf" srcId="{42A70ED5-F7C4-496F-9BFA-7C590A3ACB23}" destId="{55BA65A1-54B4-4BDA-9748-38C5AEBC1ACA}" srcOrd="1" destOrd="0" presId="urn:microsoft.com/office/officeart/2008/layout/HorizontalMultiLevelHierarchy"/>
    <dgm:cxn modelId="{601279A5-B52D-4977-B02D-B579C561BDF0}" type="presParOf" srcId="{55BA65A1-54B4-4BDA-9748-38C5AEBC1ACA}" destId="{E6A813E5-29BA-45F2-814A-16B3B9048044}" srcOrd="0" destOrd="0" presId="urn:microsoft.com/office/officeart/2008/layout/HorizontalMultiLevelHierarchy"/>
    <dgm:cxn modelId="{171E6B42-DD13-4DE5-A126-601D914C78EB}" type="presParOf" srcId="{55BA65A1-54B4-4BDA-9748-38C5AEBC1ACA}" destId="{DF4DFC35-6A6D-4768-9723-CBE75738DAFE}" srcOrd="1" destOrd="0" presId="urn:microsoft.com/office/officeart/2008/layout/HorizontalMultiLevelHierarchy"/>
    <dgm:cxn modelId="{C4A7867D-0BD0-4F8D-9379-1EA6EF667002}" type="presParOf" srcId="{DF4DFC35-6A6D-4768-9723-CBE75738DAFE}" destId="{7FC78E51-5D27-4BCA-8C5B-F1EA182B06F0}" srcOrd="0" destOrd="0" presId="urn:microsoft.com/office/officeart/2008/layout/HorizontalMultiLevelHierarchy"/>
    <dgm:cxn modelId="{F82C6145-92EA-4D5A-82C4-CC3B1D634A70}" type="presParOf" srcId="{7FC78E51-5D27-4BCA-8C5B-F1EA182B06F0}" destId="{5F9E7153-10B0-4DC4-A845-D49BE737EEF9}" srcOrd="0" destOrd="0" presId="urn:microsoft.com/office/officeart/2008/layout/HorizontalMultiLevelHierarchy"/>
    <dgm:cxn modelId="{6E7A17EF-1F6F-4F2E-B493-C23F667EBD62}" type="presParOf" srcId="{DF4DFC35-6A6D-4768-9723-CBE75738DAFE}" destId="{5763E042-144B-4B60-A712-79A5BA5AAD11}" srcOrd="1" destOrd="0" presId="urn:microsoft.com/office/officeart/2008/layout/HorizontalMultiLevelHierarchy"/>
    <dgm:cxn modelId="{37870F76-5C31-41E1-BFB3-42501CBC1F9C}" type="presParOf" srcId="{5763E042-144B-4B60-A712-79A5BA5AAD11}" destId="{748CF380-D032-4C0D-8C00-1AAF3301D8D2}" srcOrd="0" destOrd="0" presId="urn:microsoft.com/office/officeart/2008/layout/HorizontalMultiLevelHierarchy"/>
    <dgm:cxn modelId="{9DFE02D2-EBE3-4497-B406-B64546041E03}" type="presParOf" srcId="{5763E042-144B-4B60-A712-79A5BA5AAD11}" destId="{E4F8E89D-9859-42B9-A37D-813642E9A3DC}" srcOrd="1" destOrd="0" presId="urn:microsoft.com/office/officeart/2008/layout/HorizontalMultiLevelHierarchy"/>
    <dgm:cxn modelId="{0EDED040-2232-47C7-AA1D-1D0031FC0CF1}" type="presParOf" srcId="{DF4DFC35-6A6D-4768-9723-CBE75738DAFE}" destId="{7CE3147F-15DA-4523-86C5-C4A969D5B6F5}" srcOrd="2" destOrd="0" presId="urn:microsoft.com/office/officeart/2008/layout/HorizontalMultiLevelHierarchy"/>
    <dgm:cxn modelId="{581371BA-F9BC-499B-9EFB-F1C44D28B0C7}" type="presParOf" srcId="{7CE3147F-15DA-4523-86C5-C4A969D5B6F5}" destId="{5D2DCBD2-338F-4CA9-87DA-2EC980839F05}" srcOrd="0" destOrd="0" presId="urn:microsoft.com/office/officeart/2008/layout/HorizontalMultiLevelHierarchy"/>
    <dgm:cxn modelId="{0DB286CE-2D5B-4BD0-9411-0B1F71F63B40}" type="presParOf" srcId="{DF4DFC35-6A6D-4768-9723-CBE75738DAFE}" destId="{83AF6B4A-C726-4C88-BF32-9C8CE4D69EBD}" srcOrd="3" destOrd="0" presId="urn:microsoft.com/office/officeart/2008/layout/HorizontalMultiLevelHierarchy"/>
    <dgm:cxn modelId="{FB1B811D-EC0E-4F5A-9A2E-71EA945C7699}" type="presParOf" srcId="{83AF6B4A-C726-4C88-BF32-9C8CE4D69EBD}" destId="{5C4A5E21-CF2C-4AA9-8BB5-5B2B2AD37ECB}" srcOrd="0" destOrd="0" presId="urn:microsoft.com/office/officeart/2008/layout/HorizontalMultiLevelHierarchy"/>
    <dgm:cxn modelId="{34BC2EA0-155A-4AE3-9FB1-2A74143FA4D2}" type="presParOf" srcId="{83AF6B4A-C726-4C88-BF32-9C8CE4D69EBD}" destId="{D7CCD0F2-FB58-4F43-835C-CC2C38C62E8C}" srcOrd="1" destOrd="0" presId="urn:microsoft.com/office/officeart/2008/layout/HorizontalMultiLevelHierarchy"/>
    <dgm:cxn modelId="{86DB6A8E-A5F1-449E-8220-C3E640F461B2}" type="presParOf" srcId="{42A70ED5-F7C4-496F-9BFA-7C590A3ACB23}" destId="{C718F47D-1F7F-4300-9A4F-36B709AC3186}" srcOrd="2" destOrd="0" presId="urn:microsoft.com/office/officeart/2008/layout/HorizontalMultiLevelHierarchy"/>
    <dgm:cxn modelId="{CCADEB1F-7776-4E49-96C7-8CA61E7715E2}" type="presParOf" srcId="{C718F47D-1F7F-4300-9A4F-36B709AC3186}" destId="{7D8F8213-F0CC-47E4-AD01-BAA33E11A843}" srcOrd="0" destOrd="0" presId="urn:microsoft.com/office/officeart/2008/layout/HorizontalMultiLevelHierarchy"/>
    <dgm:cxn modelId="{E15EA29B-EC83-454B-B45F-C4456C7E3A64}" type="presParOf" srcId="{42A70ED5-F7C4-496F-9BFA-7C590A3ACB23}" destId="{FD8482BD-70D7-42C8-AA68-84C635D2B866}" srcOrd="3" destOrd="0" presId="urn:microsoft.com/office/officeart/2008/layout/HorizontalMultiLevelHierarchy"/>
    <dgm:cxn modelId="{EF6A5170-029B-43D4-B661-82C8A26AA3C8}" type="presParOf" srcId="{FD8482BD-70D7-42C8-AA68-84C635D2B866}" destId="{F4A90661-E173-4E83-975D-02DD0C6C75A1}" srcOrd="0" destOrd="0" presId="urn:microsoft.com/office/officeart/2008/layout/HorizontalMultiLevelHierarchy"/>
    <dgm:cxn modelId="{1C094CBE-9894-46DC-9514-03B3FFDCBA2B}" type="presParOf" srcId="{FD8482BD-70D7-42C8-AA68-84C635D2B866}" destId="{AA9BA7C5-85D2-4AEA-B762-16DEDE45ADE7}" srcOrd="1" destOrd="0" presId="urn:microsoft.com/office/officeart/2008/layout/HorizontalMultiLevelHierarchy"/>
    <dgm:cxn modelId="{9566FE83-E9C1-4926-BA97-64A20B1A17C2}" type="presParOf" srcId="{AA9BA7C5-85D2-4AEA-B762-16DEDE45ADE7}" destId="{B01FAC9F-C2C3-461A-98B1-4D851F3D9722}" srcOrd="0" destOrd="0" presId="urn:microsoft.com/office/officeart/2008/layout/HorizontalMultiLevelHierarchy"/>
    <dgm:cxn modelId="{2007348C-4100-4EE6-883D-02EDB733CFC4}" type="presParOf" srcId="{B01FAC9F-C2C3-461A-98B1-4D851F3D9722}" destId="{5EB4EDCF-2895-464E-B837-F3B0BB8503F3}" srcOrd="0" destOrd="0" presId="urn:microsoft.com/office/officeart/2008/layout/HorizontalMultiLevelHierarchy"/>
    <dgm:cxn modelId="{E9E97A70-4448-41CC-841B-B431DD82C24D}" type="presParOf" srcId="{AA9BA7C5-85D2-4AEA-B762-16DEDE45ADE7}" destId="{BB992B03-B5F8-4678-9DFE-13A25073E18C}" srcOrd="1" destOrd="0" presId="urn:microsoft.com/office/officeart/2008/layout/HorizontalMultiLevelHierarchy"/>
    <dgm:cxn modelId="{E54B4633-1F78-4A40-8994-FDB11FC68085}" type="presParOf" srcId="{BB992B03-B5F8-4678-9DFE-13A25073E18C}" destId="{77C1CF42-5DD8-4A1A-B94C-B68B059EDFAE}" srcOrd="0" destOrd="0" presId="urn:microsoft.com/office/officeart/2008/layout/HorizontalMultiLevelHierarchy"/>
    <dgm:cxn modelId="{20787B22-F3AB-4324-B003-36E4719307F2}" type="presParOf" srcId="{BB992B03-B5F8-4678-9DFE-13A25073E18C}" destId="{3962438F-EAE9-49FD-94E7-550DF0768DAA}" srcOrd="1" destOrd="0" presId="urn:microsoft.com/office/officeart/2008/layout/HorizontalMultiLevelHierarchy"/>
    <dgm:cxn modelId="{094365DF-19AE-40C8-B58D-5EFAF4EA9B4E}" type="presParOf" srcId="{AA9BA7C5-85D2-4AEA-B762-16DEDE45ADE7}" destId="{2550064E-9F52-46B7-A812-77173223983C}" srcOrd="2" destOrd="0" presId="urn:microsoft.com/office/officeart/2008/layout/HorizontalMultiLevelHierarchy"/>
    <dgm:cxn modelId="{7AF30C22-7EBE-477D-B069-BB09CD4F16B6}" type="presParOf" srcId="{2550064E-9F52-46B7-A812-77173223983C}" destId="{4CD73090-3F82-4132-930A-30AC53B9EC3E}" srcOrd="0" destOrd="0" presId="urn:microsoft.com/office/officeart/2008/layout/HorizontalMultiLevelHierarchy"/>
    <dgm:cxn modelId="{B50B5AD0-3543-4FDC-B380-57865072C1FA}" type="presParOf" srcId="{AA9BA7C5-85D2-4AEA-B762-16DEDE45ADE7}" destId="{AFD00D64-15EC-405E-92C3-46627A5004DC}" srcOrd="3" destOrd="0" presId="urn:microsoft.com/office/officeart/2008/layout/HorizontalMultiLevelHierarchy"/>
    <dgm:cxn modelId="{D79D66CC-9BAC-4530-B337-04A06CFBD4A3}" type="presParOf" srcId="{AFD00D64-15EC-405E-92C3-46627A5004DC}" destId="{9D955BD2-263A-4353-A06B-612646CE74B7}" srcOrd="0" destOrd="0" presId="urn:microsoft.com/office/officeart/2008/layout/HorizontalMultiLevelHierarchy"/>
    <dgm:cxn modelId="{C8520522-4A21-4B42-B559-5504333829EC}" type="presParOf" srcId="{AFD00D64-15EC-405E-92C3-46627A5004DC}" destId="{5D4FDF94-582B-4116-9F4D-D66D3C330A88}" srcOrd="1" destOrd="0" presId="urn:microsoft.com/office/officeart/2008/layout/HorizontalMultiLevelHierarchy"/>
    <dgm:cxn modelId="{D2BBFEB0-1BAA-450E-BEDD-8F26C2BB0BDB}" type="presParOf" srcId="{42A70ED5-F7C4-496F-9BFA-7C590A3ACB23}" destId="{A1C98D95-BB0A-4D01-BD54-97FB75DCC060}" srcOrd="4" destOrd="0" presId="urn:microsoft.com/office/officeart/2008/layout/HorizontalMultiLevelHierarchy"/>
    <dgm:cxn modelId="{4D0B2026-B16D-4A3E-81F5-FCB2727CB021}" type="presParOf" srcId="{A1C98D95-BB0A-4D01-BD54-97FB75DCC060}" destId="{C6CFDE57-0DCE-463B-89C7-B42698D68977}" srcOrd="0" destOrd="0" presId="urn:microsoft.com/office/officeart/2008/layout/HorizontalMultiLevelHierarchy"/>
    <dgm:cxn modelId="{BBF26F87-1B7B-438A-8C68-9B0F1C66FAF3}" type="presParOf" srcId="{42A70ED5-F7C4-496F-9BFA-7C590A3ACB23}" destId="{B1923DC4-1C16-4E20-9567-098DACDA2BBE}" srcOrd="5" destOrd="0" presId="urn:microsoft.com/office/officeart/2008/layout/HorizontalMultiLevelHierarchy"/>
    <dgm:cxn modelId="{4A96256E-BBAA-4369-8016-C398E0952C74}" type="presParOf" srcId="{B1923DC4-1C16-4E20-9567-098DACDA2BBE}" destId="{99346E99-9473-45B7-9DD4-7B142A9D74BE}" srcOrd="0" destOrd="0" presId="urn:microsoft.com/office/officeart/2008/layout/HorizontalMultiLevelHierarchy"/>
    <dgm:cxn modelId="{1B3BC152-1D64-4AAF-891F-AA4A72A0AC55}" type="presParOf" srcId="{B1923DC4-1C16-4E20-9567-098DACDA2BBE}" destId="{C4BE87E5-3FBB-4CAE-B688-42CB72B26FBD}" srcOrd="1" destOrd="0" presId="urn:microsoft.com/office/officeart/2008/layout/HorizontalMultiLevelHierarchy"/>
    <dgm:cxn modelId="{79C40829-7A99-4128-B68E-31B50A17A831}" type="presParOf" srcId="{C4BE87E5-3FBB-4CAE-B688-42CB72B26FBD}" destId="{41F69B1B-ABA2-4D32-A348-099741A51880}" srcOrd="0" destOrd="0" presId="urn:microsoft.com/office/officeart/2008/layout/HorizontalMultiLevelHierarchy"/>
    <dgm:cxn modelId="{7ABC6682-5290-40E5-8FB5-415F6E39F2E1}" type="presParOf" srcId="{41F69B1B-ABA2-4D32-A348-099741A51880}" destId="{24C43E86-100C-4E68-8F3B-83D100064B66}" srcOrd="0" destOrd="0" presId="urn:microsoft.com/office/officeart/2008/layout/HorizontalMultiLevelHierarchy"/>
    <dgm:cxn modelId="{7C2F78D1-3F89-4514-A9F9-0EDB6AE032F1}" type="presParOf" srcId="{C4BE87E5-3FBB-4CAE-B688-42CB72B26FBD}" destId="{B6C64F85-D2DB-4DF2-8B26-6391A355AF3A}" srcOrd="1" destOrd="0" presId="urn:microsoft.com/office/officeart/2008/layout/HorizontalMultiLevelHierarchy"/>
    <dgm:cxn modelId="{E794B0C1-8EC1-4DDB-A25B-385D7FF0186D}" type="presParOf" srcId="{B6C64F85-D2DB-4DF2-8B26-6391A355AF3A}" destId="{32F59C47-AFEC-4C5F-B4A5-54B0035D1B87}" srcOrd="0" destOrd="0" presId="urn:microsoft.com/office/officeart/2008/layout/HorizontalMultiLevelHierarchy"/>
    <dgm:cxn modelId="{76D2CCFB-2794-4B87-8FA9-AE6335549890}" type="presParOf" srcId="{B6C64F85-D2DB-4DF2-8B26-6391A355AF3A}" destId="{922140FE-D5F2-452C-A6B3-ED02A2D5017D}" srcOrd="1" destOrd="0" presId="urn:microsoft.com/office/officeart/2008/layout/HorizontalMultiLevelHierarchy"/>
    <dgm:cxn modelId="{F198FD87-829D-4564-8F1D-5B9F3DD2F8E0}" type="presParOf" srcId="{C4BE87E5-3FBB-4CAE-B688-42CB72B26FBD}" destId="{8537D33F-6BA3-4CD1-A37C-E54C0B66F4F6}" srcOrd="2" destOrd="0" presId="urn:microsoft.com/office/officeart/2008/layout/HorizontalMultiLevelHierarchy"/>
    <dgm:cxn modelId="{0BC37960-7185-4B7B-9B26-38CE56C3C675}" type="presParOf" srcId="{8537D33F-6BA3-4CD1-A37C-E54C0B66F4F6}" destId="{82B9550B-C2F7-4633-9B2D-721645210BAE}" srcOrd="0" destOrd="0" presId="urn:microsoft.com/office/officeart/2008/layout/HorizontalMultiLevelHierarchy"/>
    <dgm:cxn modelId="{1AD212FA-87DC-412A-B7F9-9DD1E573C13F}" type="presParOf" srcId="{C4BE87E5-3FBB-4CAE-B688-42CB72B26FBD}" destId="{83537DC9-6660-4C17-9ED6-64F5EE612A29}" srcOrd="3" destOrd="0" presId="urn:microsoft.com/office/officeart/2008/layout/HorizontalMultiLevelHierarchy"/>
    <dgm:cxn modelId="{3DC03F1C-AA8E-4593-8860-49B1C6961814}" type="presParOf" srcId="{83537DC9-6660-4C17-9ED6-64F5EE612A29}" destId="{FC463B38-118A-4C88-BC43-E399D16A8422}" srcOrd="0" destOrd="0" presId="urn:microsoft.com/office/officeart/2008/layout/HorizontalMultiLevelHierarchy"/>
    <dgm:cxn modelId="{1C22B781-7907-4D05-9C53-11B55FEE97DC}" type="presParOf" srcId="{83537DC9-6660-4C17-9ED6-64F5EE612A29}" destId="{344D7739-BA83-42E7-A718-9904013613E3}" srcOrd="1" destOrd="0" presId="urn:microsoft.com/office/officeart/2008/layout/HorizontalMultiLevelHierarchy"/>
    <dgm:cxn modelId="{F95D0449-81CE-49B2-9760-B224D672DB7D}" type="presParOf" srcId="{770A1FA1-CEBA-4AD9-A01A-2254F972F241}" destId="{8D90227E-970B-4DC4-8DAB-FEB101C1FB9F}" srcOrd="4" destOrd="0" presId="urn:microsoft.com/office/officeart/2008/layout/HorizontalMultiLevelHierarchy"/>
    <dgm:cxn modelId="{2D2BF070-67D2-4126-BC6B-4216E281F102}" type="presParOf" srcId="{8D90227E-970B-4DC4-8DAB-FEB101C1FB9F}" destId="{83A31408-9528-49FA-987E-81DE615BCAEE}" srcOrd="0" destOrd="0" presId="urn:microsoft.com/office/officeart/2008/layout/HorizontalMultiLevelHierarchy"/>
    <dgm:cxn modelId="{C420E1E9-64AB-4ADD-ACE5-BF2EDE21428B}" type="presParOf" srcId="{770A1FA1-CEBA-4AD9-A01A-2254F972F241}" destId="{521C0485-0749-4ABD-B4EF-9CCCCF898936}" srcOrd="5" destOrd="0" presId="urn:microsoft.com/office/officeart/2008/layout/HorizontalMultiLevelHierarchy"/>
    <dgm:cxn modelId="{41EF3E4B-5284-4854-9C34-D6A883EB3ACA}" type="presParOf" srcId="{521C0485-0749-4ABD-B4EF-9CCCCF898936}" destId="{7FB91C94-9E0A-4F45-87E3-22F85B7785FB}" srcOrd="0" destOrd="0" presId="urn:microsoft.com/office/officeart/2008/layout/HorizontalMultiLevelHierarchy"/>
    <dgm:cxn modelId="{448B5E21-76B4-43CA-B1A8-FB8C4669E2CD}" type="presParOf" srcId="{521C0485-0749-4ABD-B4EF-9CCCCF898936}" destId="{CA8CEB25-842A-493D-9265-BA0C4911C49A}" srcOrd="1" destOrd="0" presId="urn:microsoft.com/office/officeart/2008/layout/HorizontalMultiLevelHierarchy"/>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4A5D95A7-0D8B-4F8E-9B99-623AFAF820A6}" type="doc">
      <dgm:prSet loTypeId="urn:microsoft.com/office/officeart/2008/layout/HorizontalMultiLevelHierarchy" loCatId="hierarchy" qsTypeId="urn:microsoft.com/office/officeart/2005/8/quickstyle/simple1" qsCatId="simple" csTypeId="urn:microsoft.com/office/officeart/2005/8/colors/accent1_2" csCatId="accent1" phldr="1"/>
      <dgm:spPr/>
      <dgm:t>
        <a:bodyPr/>
        <a:lstStyle/>
        <a:p>
          <a:endParaRPr lang="en-US"/>
        </a:p>
      </dgm:t>
    </dgm:pt>
    <dgm:pt modelId="{F5BCCEA2-38A9-450A-89D1-F37C32B96BC8}">
      <dgm:prSet custT="1"/>
      <dgm:spPr/>
      <dgm:t>
        <a:bodyPr/>
        <a:lstStyle/>
        <a:p>
          <a:r>
            <a:rPr lang="en-US" altLang="zh-CN" sz="1800" dirty="0"/>
            <a:t>Three</a:t>
          </a:r>
          <a:r>
            <a:rPr lang="en-US" sz="1800" dirty="0"/>
            <a:t> </a:t>
          </a:r>
          <a:r>
            <a:rPr lang="en-US" altLang="zh-CN" sz="1800" dirty="0"/>
            <a:t>c</a:t>
          </a:r>
          <a:r>
            <a:rPr lang="en-US" sz="1800" dirty="0"/>
            <a:t>ategories</a:t>
          </a:r>
        </a:p>
      </dgm:t>
    </dgm:pt>
    <dgm:pt modelId="{E4358C7A-F799-4819-8A9E-0FF2D497D46D}" type="parTrans" cxnId="{361CB684-6325-409D-A4B5-F1409F9407E1}">
      <dgm:prSet/>
      <dgm:spPr/>
      <dgm:t>
        <a:bodyPr/>
        <a:lstStyle/>
        <a:p>
          <a:endParaRPr lang="en-US"/>
        </a:p>
      </dgm:t>
    </dgm:pt>
    <dgm:pt modelId="{1C8E5F4D-5C4B-41E5-82E4-4621C471116A}" type="sibTrans" cxnId="{361CB684-6325-409D-A4B5-F1409F9407E1}">
      <dgm:prSet/>
      <dgm:spPr/>
      <dgm:t>
        <a:bodyPr/>
        <a:lstStyle/>
        <a:p>
          <a:endParaRPr lang="en-US"/>
        </a:p>
      </dgm:t>
    </dgm:pt>
    <dgm:pt modelId="{F5F53591-BB06-4717-BE22-AE286561E204}">
      <dgm:prSet custT="1"/>
      <dgm:spPr/>
      <dgm:t>
        <a:bodyPr/>
        <a:lstStyle/>
        <a:p>
          <a:r>
            <a:rPr lang="en-US" sz="1800" dirty="0"/>
            <a:t>Training.m</a:t>
          </a:r>
        </a:p>
      </dgm:t>
    </dgm:pt>
    <dgm:pt modelId="{0FCCE645-1185-4006-9E24-9469CE075B42}" type="parTrans" cxnId="{DD3485D0-90B6-425E-BE44-7728F76AFE36}">
      <dgm:prSet/>
      <dgm:spPr/>
      <dgm:t>
        <a:bodyPr/>
        <a:lstStyle/>
        <a:p>
          <a:endParaRPr lang="en-US" dirty="0"/>
        </a:p>
      </dgm:t>
    </dgm:pt>
    <dgm:pt modelId="{1D32CB5F-1E95-4722-87FA-6EB1C8A7D5DF}" type="sibTrans" cxnId="{DD3485D0-90B6-425E-BE44-7728F76AFE36}">
      <dgm:prSet/>
      <dgm:spPr/>
      <dgm:t>
        <a:bodyPr/>
        <a:lstStyle/>
        <a:p>
          <a:endParaRPr lang="en-US"/>
        </a:p>
      </dgm:t>
    </dgm:pt>
    <dgm:pt modelId="{4D2E4FA3-62FB-41E4-9234-FBFD6AC966F5}">
      <dgm:prSet custT="1"/>
      <dgm:spPr/>
      <dgm:t>
        <a:bodyPr/>
        <a:lstStyle/>
        <a:p>
          <a:r>
            <a:rPr lang="en-US" sz="1800" dirty="0"/>
            <a:t>Evaluation.m</a:t>
          </a:r>
        </a:p>
      </dgm:t>
    </dgm:pt>
    <dgm:pt modelId="{463E589F-3F2A-40D3-98F0-CDBF61D4CBDC}" type="parTrans" cxnId="{24919410-4B8F-45DB-ACFB-B13B588D1832}">
      <dgm:prSet/>
      <dgm:spPr/>
      <dgm:t>
        <a:bodyPr/>
        <a:lstStyle/>
        <a:p>
          <a:endParaRPr lang="en-US" dirty="0"/>
        </a:p>
      </dgm:t>
    </dgm:pt>
    <dgm:pt modelId="{E411BF2D-7732-4738-A660-92265B42FFB1}" type="sibTrans" cxnId="{24919410-4B8F-45DB-ACFB-B13B588D1832}">
      <dgm:prSet/>
      <dgm:spPr/>
      <dgm:t>
        <a:bodyPr/>
        <a:lstStyle/>
        <a:p>
          <a:endParaRPr lang="en-US"/>
        </a:p>
      </dgm:t>
    </dgm:pt>
    <dgm:pt modelId="{CB774DA6-1CE9-4EA4-9F24-87B183294B1B}" type="pres">
      <dgm:prSet presAssocID="{4A5D95A7-0D8B-4F8E-9B99-623AFAF820A6}" presName="Name0" presStyleCnt="0">
        <dgm:presLayoutVars>
          <dgm:chPref val="1"/>
          <dgm:dir/>
          <dgm:animOne val="branch"/>
          <dgm:animLvl val="lvl"/>
          <dgm:resizeHandles val="exact"/>
        </dgm:presLayoutVars>
      </dgm:prSet>
      <dgm:spPr/>
    </dgm:pt>
    <dgm:pt modelId="{84E8A389-8D1B-4A9A-AA07-4855B7E10D7F}" type="pres">
      <dgm:prSet presAssocID="{F5BCCEA2-38A9-450A-89D1-F37C32B96BC8}" presName="root1" presStyleCnt="0"/>
      <dgm:spPr/>
    </dgm:pt>
    <dgm:pt modelId="{4329D90A-92FC-4944-986F-A193472C2889}" type="pres">
      <dgm:prSet presAssocID="{F5BCCEA2-38A9-450A-89D1-F37C32B96BC8}" presName="LevelOneTextNode" presStyleLbl="node0" presStyleIdx="0" presStyleCnt="1" custAng="5400000" custScaleX="81179" custScaleY="62290">
        <dgm:presLayoutVars>
          <dgm:chPref val="3"/>
        </dgm:presLayoutVars>
      </dgm:prSet>
      <dgm:spPr/>
    </dgm:pt>
    <dgm:pt modelId="{82AD2B97-BB98-496B-B996-2B164C007A05}" type="pres">
      <dgm:prSet presAssocID="{F5BCCEA2-38A9-450A-89D1-F37C32B96BC8}" presName="level2hierChild" presStyleCnt="0"/>
      <dgm:spPr/>
    </dgm:pt>
    <dgm:pt modelId="{B01FAC9F-C2C3-461A-98B1-4D851F3D9722}" type="pres">
      <dgm:prSet presAssocID="{0FCCE645-1185-4006-9E24-9469CE075B42}" presName="conn2-1" presStyleLbl="parChTrans1D2" presStyleIdx="0" presStyleCnt="2"/>
      <dgm:spPr/>
    </dgm:pt>
    <dgm:pt modelId="{5EB4EDCF-2895-464E-B837-F3B0BB8503F3}" type="pres">
      <dgm:prSet presAssocID="{0FCCE645-1185-4006-9E24-9469CE075B42}" presName="connTx" presStyleLbl="parChTrans1D2" presStyleIdx="0" presStyleCnt="2"/>
      <dgm:spPr/>
    </dgm:pt>
    <dgm:pt modelId="{BB992B03-B5F8-4678-9DFE-13A25073E18C}" type="pres">
      <dgm:prSet presAssocID="{F5F53591-BB06-4717-BE22-AE286561E204}" presName="root2" presStyleCnt="0"/>
      <dgm:spPr/>
    </dgm:pt>
    <dgm:pt modelId="{77C1CF42-5DD8-4A1A-B94C-B68B059EDFAE}" type="pres">
      <dgm:prSet presAssocID="{F5F53591-BB06-4717-BE22-AE286561E204}" presName="LevelTwoTextNode" presStyleLbl="node2" presStyleIdx="0" presStyleCnt="2" custLinFactNeighborX="64863" custLinFactNeighborY="-6793">
        <dgm:presLayoutVars>
          <dgm:chPref val="3"/>
        </dgm:presLayoutVars>
      </dgm:prSet>
      <dgm:spPr/>
    </dgm:pt>
    <dgm:pt modelId="{3962438F-EAE9-49FD-94E7-550DF0768DAA}" type="pres">
      <dgm:prSet presAssocID="{F5F53591-BB06-4717-BE22-AE286561E204}" presName="level3hierChild" presStyleCnt="0"/>
      <dgm:spPr/>
    </dgm:pt>
    <dgm:pt modelId="{2550064E-9F52-46B7-A812-77173223983C}" type="pres">
      <dgm:prSet presAssocID="{463E589F-3F2A-40D3-98F0-CDBF61D4CBDC}" presName="conn2-1" presStyleLbl="parChTrans1D2" presStyleIdx="1" presStyleCnt="2"/>
      <dgm:spPr/>
    </dgm:pt>
    <dgm:pt modelId="{4CD73090-3F82-4132-930A-30AC53B9EC3E}" type="pres">
      <dgm:prSet presAssocID="{463E589F-3F2A-40D3-98F0-CDBF61D4CBDC}" presName="connTx" presStyleLbl="parChTrans1D2" presStyleIdx="1" presStyleCnt="2"/>
      <dgm:spPr/>
    </dgm:pt>
    <dgm:pt modelId="{AFD00D64-15EC-405E-92C3-46627A5004DC}" type="pres">
      <dgm:prSet presAssocID="{4D2E4FA3-62FB-41E4-9234-FBFD6AC966F5}" presName="root2" presStyleCnt="0"/>
      <dgm:spPr/>
    </dgm:pt>
    <dgm:pt modelId="{9D955BD2-263A-4353-A06B-612646CE74B7}" type="pres">
      <dgm:prSet presAssocID="{4D2E4FA3-62FB-41E4-9234-FBFD6AC966F5}" presName="LevelTwoTextNode" presStyleLbl="node2" presStyleIdx="1" presStyleCnt="2" custLinFactNeighborX="64863" custLinFactNeighborY="-6793">
        <dgm:presLayoutVars>
          <dgm:chPref val="3"/>
        </dgm:presLayoutVars>
      </dgm:prSet>
      <dgm:spPr/>
    </dgm:pt>
    <dgm:pt modelId="{5D4FDF94-582B-4116-9F4D-D66D3C330A88}" type="pres">
      <dgm:prSet presAssocID="{4D2E4FA3-62FB-41E4-9234-FBFD6AC966F5}" presName="level3hierChild" presStyleCnt="0"/>
      <dgm:spPr/>
    </dgm:pt>
  </dgm:ptLst>
  <dgm:cxnLst>
    <dgm:cxn modelId="{24919410-4B8F-45DB-ACFB-B13B588D1832}" srcId="{F5BCCEA2-38A9-450A-89D1-F37C32B96BC8}" destId="{4D2E4FA3-62FB-41E4-9234-FBFD6AC966F5}" srcOrd="1" destOrd="0" parTransId="{463E589F-3F2A-40D3-98F0-CDBF61D4CBDC}" sibTransId="{E411BF2D-7732-4738-A660-92265B42FFB1}"/>
    <dgm:cxn modelId="{D3FD1F27-B02E-4D82-9FFA-F11DB5B45613}" type="presOf" srcId="{4D2E4FA3-62FB-41E4-9234-FBFD6AC966F5}" destId="{9D955BD2-263A-4353-A06B-612646CE74B7}" srcOrd="0" destOrd="0" presId="urn:microsoft.com/office/officeart/2008/layout/HorizontalMultiLevelHierarchy"/>
    <dgm:cxn modelId="{561AA05B-92AC-47DB-B59E-B0D6503EC10A}" type="presOf" srcId="{4A5D95A7-0D8B-4F8E-9B99-623AFAF820A6}" destId="{CB774DA6-1CE9-4EA4-9F24-87B183294B1B}" srcOrd="0" destOrd="0" presId="urn:microsoft.com/office/officeart/2008/layout/HorizontalMultiLevelHierarchy"/>
    <dgm:cxn modelId="{8676306D-ED5A-4A08-BC76-AFC8ED5B40F2}" type="presOf" srcId="{463E589F-3F2A-40D3-98F0-CDBF61D4CBDC}" destId="{4CD73090-3F82-4132-930A-30AC53B9EC3E}" srcOrd="1" destOrd="0" presId="urn:microsoft.com/office/officeart/2008/layout/HorizontalMultiLevelHierarchy"/>
    <dgm:cxn modelId="{20C9BB7F-45C1-47B2-BBB1-954A7F95AD6F}" type="presOf" srcId="{0FCCE645-1185-4006-9E24-9469CE075B42}" destId="{5EB4EDCF-2895-464E-B837-F3B0BB8503F3}" srcOrd="1" destOrd="0" presId="urn:microsoft.com/office/officeart/2008/layout/HorizontalMultiLevelHierarchy"/>
    <dgm:cxn modelId="{361CB684-6325-409D-A4B5-F1409F9407E1}" srcId="{4A5D95A7-0D8B-4F8E-9B99-623AFAF820A6}" destId="{F5BCCEA2-38A9-450A-89D1-F37C32B96BC8}" srcOrd="0" destOrd="0" parTransId="{E4358C7A-F799-4819-8A9E-0FF2D497D46D}" sibTransId="{1C8E5F4D-5C4B-41E5-82E4-4621C471116A}"/>
    <dgm:cxn modelId="{859BBA87-BABE-4197-A31A-034AB0D3D739}" type="presOf" srcId="{0FCCE645-1185-4006-9E24-9469CE075B42}" destId="{B01FAC9F-C2C3-461A-98B1-4D851F3D9722}" srcOrd="0" destOrd="0" presId="urn:microsoft.com/office/officeart/2008/layout/HorizontalMultiLevelHierarchy"/>
    <dgm:cxn modelId="{DD3485D0-90B6-425E-BE44-7728F76AFE36}" srcId="{F5BCCEA2-38A9-450A-89D1-F37C32B96BC8}" destId="{F5F53591-BB06-4717-BE22-AE286561E204}" srcOrd="0" destOrd="0" parTransId="{0FCCE645-1185-4006-9E24-9469CE075B42}" sibTransId="{1D32CB5F-1E95-4722-87FA-6EB1C8A7D5DF}"/>
    <dgm:cxn modelId="{CC92B9EE-8B01-4C92-AF59-6C16BC51ECEE}" type="presOf" srcId="{F5F53591-BB06-4717-BE22-AE286561E204}" destId="{77C1CF42-5DD8-4A1A-B94C-B68B059EDFAE}" srcOrd="0" destOrd="0" presId="urn:microsoft.com/office/officeart/2008/layout/HorizontalMultiLevelHierarchy"/>
    <dgm:cxn modelId="{56D49FEF-5802-489B-B2B0-DBDFF53C38C4}" type="presOf" srcId="{F5BCCEA2-38A9-450A-89D1-F37C32B96BC8}" destId="{4329D90A-92FC-4944-986F-A193472C2889}" srcOrd="0" destOrd="0" presId="urn:microsoft.com/office/officeart/2008/layout/HorizontalMultiLevelHierarchy"/>
    <dgm:cxn modelId="{052DF5FB-9990-4733-8633-F61E5B174A99}" type="presOf" srcId="{463E589F-3F2A-40D3-98F0-CDBF61D4CBDC}" destId="{2550064E-9F52-46B7-A812-77173223983C}" srcOrd="0" destOrd="0" presId="urn:microsoft.com/office/officeart/2008/layout/HorizontalMultiLevelHierarchy"/>
    <dgm:cxn modelId="{91408268-9D42-4ACD-A494-5B16C6B85FD9}" type="presParOf" srcId="{CB774DA6-1CE9-4EA4-9F24-87B183294B1B}" destId="{84E8A389-8D1B-4A9A-AA07-4855B7E10D7F}" srcOrd="0" destOrd="0" presId="urn:microsoft.com/office/officeart/2008/layout/HorizontalMultiLevelHierarchy"/>
    <dgm:cxn modelId="{10A958B7-176D-4DFA-B2C3-337A403C2EF0}" type="presParOf" srcId="{84E8A389-8D1B-4A9A-AA07-4855B7E10D7F}" destId="{4329D90A-92FC-4944-986F-A193472C2889}" srcOrd="0" destOrd="0" presId="urn:microsoft.com/office/officeart/2008/layout/HorizontalMultiLevelHierarchy"/>
    <dgm:cxn modelId="{3644695C-81FD-41FF-AAB3-F327453BA5FE}" type="presParOf" srcId="{84E8A389-8D1B-4A9A-AA07-4855B7E10D7F}" destId="{82AD2B97-BB98-496B-B996-2B164C007A05}" srcOrd="1" destOrd="0" presId="urn:microsoft.com/office/officeart/2008/layout/HorizontalMultiLevelHierarchy"/>
    <dgm:cxn modelId="{1325E066-9D00-4F5F-8F66-1C0C1F31FBC0}" type="presParOf" srcId="{82AD2B97-BB98-496B-B996-2B164C007A05}" destId="{B01FAC9F-C2C3-461A-98B1-4D851F3D9722}" srcOrd="0" destOrd="0" presId="urn:microsoft.com/office/officeart/2008/layout/HorizontalMultiLevelHierarchy"/>
    <dgm:cxn modelId="{C0413A59-3939-460E-8C71-54E5EC62FE2D}" type="presParOf" srcId="{B01FAC9F-C2C3-461A-98B1-4D851F3D9722}" destId="{5EB4EDCF-2895-464E-B837-F3B0BB8503F3}" srcOrd="0" destOrd="0" presId="urn:microsoft.com/office/officeart/2008/layout/HorizontalMultiLevelHierarchy"/>
    <dgm:cxn modelId="{66E98E89-39C3-4BE2-95D0-56DA8BCCDD49}" type="presParOf" srcId="{82AD2B97-BB98-496B-B996-2B164C007A05}" destId="{BB992B03-B5F8-4678-9DFE-13A25073E18C}" srcOrd="1" destOrd="0" presId="urn:microsoft.com/office/officeart/2008/layout/HorizontalMultiLevelHierarchy"/>
    <dgm:cxn modelId="{3AFD6812-AF00-4116-B88C-3DF582A04FEE}" type="presParOf" srcId="{BB992B03-B5F8-4678-9DFE-13A25073E18C}" destId="{77C1CF42-5DD8-4A1A-B94C-B68B059EDFAE}" srcOrd="0" destOrd="0" presId="urn:microsoft.com/office/officeart/2008/layout/HorizontalMultiLevelHierarchy"/>
    <dgm:cxn modelId="{0D1F7037-DA2B-4317-A32E-AECB3F1EEABF}" type="presParOf" srcId="{BB992B03-B5F8-4678-9DFE-13A25073E18C}" destId="{3962438F-EAE9-49FD-94E7-550DF0768DAA}" srcOrd="1" destOrd="0" presId="urn:microsoft.com/office/officeart/2008/layout/HorizontalMultiLevelHierarchy"/>
    <dgm:cxn modelId="{0EB16D83-0E72-4598-B89C-4285BB6A6B92}" type="presParOf" srcId="{82AD2B97-BB98-496B-B996-2B164C007A05}" destId="{2550064E-9F52-46B7-A812-77173223983C}" srcOrd="2" destOrd="0" presId="urn:microsoft.com/office/officeart/2008/layout/HorizontalMultiLevelHierarchy"/>
    <dgm:cxn modelId="{C4929299-6EE5-4840-B19E-2F4E0F55A492}" type="presParOf" srcId="{2550064E-9F52-46B7-A812-77173223983C}" destId="{4CD73090-3F82-4132-930A-30AC53B9EC3E}" srcOrd="0" destOrd="0" presId="urn:microsoft.com/office/officeart/2008/layout/HorizontalMultiLevelHierarchy"/>
    <dgm:cxn modelId="{6F29B953-9C26-491A-A5ED-0DF7F70D193D}" type="presParOf" srcId="{82AD2B97-BB98-496B-B996-2B164C007A05}" destId="{AFD00D64-15EC-405E-92C3-46627A5004DC}" srcOrd="3" destOrd="0" presId="urn:microsoft.com/office/officeart/2008/layout/HorizontalMultiLevelHierarchy"/>
    <dgm:cxn modelId="{6EFA5F5F-E8C5-4E22-A938-76DC1C7F1E41}" type="presParOf" srcId="{AFD00D64-15EC-405E-92C3-46627A5004DC}" destId="{9D955BD2-263A-4353-A06B-612646CE74B7}" srcOrd="0" destOrd="0" presId="urn:microsoft.com/office/officeart/2008/layout/HorizontalMultiLevelHierarchy"/>
    <dgm:cxn modelId="{E6D1DA88-B8E6-4754-88A3-5D8E4ED32C38}" type="presParOf" srcId="{AFD00D64-15EC-405E-92C3-46627A5004DC}" destId="{5D4FDF94-582B-4116-9F4D-D66D3C330A88}" srcOrd="1" destOrd="0" presId="urn:microsoft.com/office/officeart/2008/layout/HorizontalMultiLevelHierarchy"/>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4A5D95A7-0D8B-4F8E-9B99-623AFAF820A6}" type="doc">
      <dgm:prSet loTypeId="urn:microsoft.com/office/officeart/2008/layout/HorizontalMultiLevelHierarchy" loCatId="hierarchy" qsTypeId="urn:microsoft.com/office/officeart/2005/8/quickstyle/simple1" qsCatId="simple" csTypeId="urn:microsoft.com/office/officeart/2005/8/colors/accent1_2" csCatId="accent1" phldr="1"/>
      <dgm:spPr/>
      <dgm:t>
        <a:bodyPr/>
        <a:lstStyle/>
        <a:p>
          <a:endParaRPr lang="en-US"/>
        </a:p>
      </dgm:t>
    </dgm:pt>
    <dgm:pt modelId="{BBD27911-F682-4ECA-9F76-3E7586BAC078}">
      <dgm:prSet phldrT="[文本]" custT="1"/>
      <dgm:spPr/>
      <dgm:t>
        <a:bodyPr/>
        <a:lstStyle/>
        <a:p>
          <a:r>
            <a:rPr lang="en-US" sz="1600" dirty="0"/>
            <a:t>GoogLeNet</a:t>
          </a:r>
        </a:p>
      </dgm:t>
    </dgm:pt>
    <dgm:pt modelId="{109D69E7-AE7A-44CC-908D-ACCD189CCA36}" type="parTrans" cxnId="{AC1AC8B3-0F30-4E02-B4EB-414DD644EA79}">
      <dgm:prSet/>
      <dgm:spPr/>
      <dgm:t>
        <a:bodyPr/>
        <a:lstStyle/>
        <a:p>
          <a:endParaRPr lang="en-US"/>
        </a:p>
      </dgm:t>
    </dgm:pt>
    <dgm:pt modelId="{5FA9D804-8D08-4F6A-AC7F-EFE32032A437}" type="sibTrans" cxnId="{AC1AC8B3-0F30-4E02-B4EB-414DD644EA79}">
      <dgm:prSet/>
      <dgm:spPr/>
      <dgm:t>
        <a:bodyPr/>
        <a:lstStyle/>
        <a:p>
          <a:endParaRPr lang="en-US"/>
        </a:p>
      </dgm:t>
    </dgm:pt>
    <dgm:pt modelId="{1C3E7B71-41FD-4244-A4BE-B01C8CFF4002}">
      <dgm:prSet phldrT="[文本]" custT="1"/>
      <dgm:spPr/>
      <dgm:t>
        <a:bodyPr vert="horz"/>
        <a:lstStyle/>
        <a:p>
          <a:r>
            <a:rPr lang="en-US" altLang="zh-CN" sz="1600" dirty="0"/>
            <a:t>Programs</a:t>
          </a:r>
          <a:endParaRPr lang="en-US" sz="1600" dirty="0"/>
        </a:p>
      </dgm:t>
    </dgm:pt>
    <dgm:pt modelId="{93B41188-5CF4-4339-91E0-604B121B03C3}" type="parTrans" cxnId="{D6D8E21F-FFF4-4738-B25F-7F63D048F664}">
      <dgm:prSet/>
      <dgm:spPr/>
      <dgm:t>
        <a:bodyPr/>
        <a:lstStyle/>
        <a:p>
          <a:endParaRPr lang="en-US" dirty="0"/>
        </a:p>
      </dgm:t>
    </dgm:pt>
    <dgm:pt modelId="{00486C95-658C-417C-B06B-C16026C0C0E6}" type="sibTrans" cxnId="{D6D8E21F-FFF4-4738-B25F-7F63D048F664}">
      <dgm:prSet/>
      <dgm:spPr/>
      <dgm:t>
        <a:bodyPr/>
        <a:lstStyle/>
        <a:p>
          <a:endParaRPr lang="en-US"/>
        </a:p>
      </dgm:t>
    </dgm:pt>
    <dgm:pt modelId="{EEB6D64E-E4C9-43D7-BFFC-4BC8BD3198E6}">
      <dgm:prSet phldrT="[文本]" custT="1"/>
      <dgm:spPr/>
      <dgm:t>
        <a:bodyPr/>
        <a:lstStyle/>
        <a:p>
          <a:r>
            <a:rPr lang="en-US" altLang="zh-CN" sz="1400" kern="1200" dirty="0">
              <a:solidFill>
                <a:prstClr val="white"/>
              </a:solidFill>
              <a:latin typeface="Calibri" panose="020F0502020204030204"/>
              <a:ea typeface="等线" panose="02010600030101010101" pitchFamily="2" charset="-122"/>
              <a:cs typeface="+mn-cs"/>
            </a:rPr>
            <a:t>NetworkModels</a:t>
          </a:r>
          <a:endParaRPr lang="en-US" sz="1600" kern="1200" dirty="0">
            <a:solidFill>
              <a:prstClr val="white"/>
            </a:solidFill>
            <a:latin typeface="Calibri" panose="020F0502020204030204"/>
            <a:ea typeface="等线" panose="02010600030101010101" pitchFamily="2" charset="-122"/>
            <a:cs typeface="+mn-cs"/>
          </a:endParaRPr>
        </a:p>
      </dgm:t>
    </dgm:pt>
    <dgm:pt modelId="{9E15917C-B39F-496D-8C14-009EC1DCE30D}" type="parTrans" cxnId="{646A1720-B5BF-48CF-9635-65AF51FB4A58}">
      <dgm:prSet/>
      <dgm:spPr/>
      <dgm:t>
        <a:bodyPr/>
        <a:lstStyle/>
        <a:p>
          <a:endParaRPr lang="en-US" dirty="0"/>
        </a:p>
      </dgm:t>
    </dgm:pt>
    <dgm:pt modelId="{1A35B1F5-4C02-44CF-878E-AD2CE648A0E9}" type="sibTrans" cxnId="{646A1720-B5BF-48CF-9635-65AF51FB4A58}">
      <dgm:prSet/>
      <dgm:spPr/>
      <dgm:t>
        <a:bodyPr/>
        <a:lstStyle/>
        <a:p>
          <a:endParaRPr lang="en-US"/>
        </a:p>
      </dgm:t>
    </dgm:pt>
    <dgm:pt modelId="{FA6ACFD2-62AB-4C5B-9226-4BA03CBFAF7E}">
      <dgm:prSet phldrT="[文本]" custT="1"/>
      <dgm:spPr/>
      <dgm:t>
        <a:bodyPr/>
        <a:lstStyle/>
        <a:p>
          <a:r>
            <a:rPr lang="en-US" altLang="zh-CN" sz="1600" kern="1200" dirty="0">
              <a:solidFill>
                <a:prstClr val="white"/>
              </a:solidFill>
              <a:latin typeface="Calibri" panose="020F0502020204030204"/>
              <a:ea typeface="等线" panose="02010600030101010101" pitchFamily="2" charset="-122"/>
              <a:cs typeface="+mn-cs"/>
            </a:rPr>
            <a:t>VotesResults</a:t>
          </a:r>
          <a:endParaRPr lang="en-US" sz="1600" kern="1200" dirty="0">
            <a:solidFill>
              <a:prstClr val="white"/>
            </a:solidFill>
            <a:latin typeface="Calibri" panose="020F0502020204030204"/>
            <a:ea typeface="等线" panose="02010600030101010101" pitchFamily="2" charset="-122"/>
            <a:cs typeface="+mn-cs"/>
          </a:endParaRPr>
        </a:p>
      </dgm:t>
    </dgm:pt>
    <dgm:pt modelId="{232A719C-8111-4B99-87E6-0B48AF5DAC00}" type="parTrans" cxnId="{58ADC239-E283-4318-9556-EBE41C87F786}">
      <dgm:prSet/>
      <dgm:spPr/>
      <dgm:t>
        <a:bodyPr/>
        <a:lstStyle/>
        <a:p>
          <a:endParaRPr lang="en-US" dirty="0"/>
        </a:p>
      </dgm:t>
    </dgm:pt>
    <dgm:pt modelId="{AE41034C-661E-489C-ABEB-FF32F9279AD0}" type="sibTrans" cxnId="{58ADC239-E283-4318-9556-EBE41C87F786}">
      <dgm:prSet/>
      <dgm:spPr/>
      <dgm:t>
        <a:bodyPr/>
        <a:lstStyle/>
        <a:p>
          <a:endParaRPr lang="en-US"/>
        </a:p>
      </dgm:t>
    </dgm:pt>
    <dgm:pt modelId="{BE657D80-5990-4A5F-B87A-4794125592E1}">
      <dgm:prSet custT="1"/>
      <dgm:spPr/>
      <dgm:t>
        <a:bodyPr/>
        <a:lstStyle/>
        <a:p>
          <a:r>
            <a:rPr lang="en-US" sz="1600" dirty="0"/>
            <a:t>Two </a:t>
          </a:r>
          <a:r>
            <a:rPr lang="en-US" altLang="zh-CN" sz="1600" dirty="0"/>
            <a:t>c</a:t>
          </a:r>
          <a:r>
            <a:rPr lang="en-US" sz="1600" dirty="0"/>
            <a:t>ategories</a:t>
          </a:r>
        </a:p>
      </dgm:t>
    </dgm:pt>
    <dgm:pt modelId="{7C2CE38C-4B11-4F6C-9288-3C5BEE6192D4}" type="parTrans" cxnId="{65459083-24D5-48E1-8E7F-89CB018CD81D}">
      <dgm:prSet/>
      <dgm:spPr/>
      <dgm:t>
        <a:bodyPr/>
        <a:lstStyle/>
        <a:p>
          <a:endParaRPr lang="en-US" dirty="0"/>
        </a:p>
      </dgm:t>
    </dgm:pt>
    <dgm:pt modelId="{AA62AF4B-09B2-46C8-922E-9ACEB297B1B0}" type="sibTrans" cxnId="{65459083-24D5-48E1-8E7F-89CB018CD81D}">
      <dgm:prSet/>
      <dgm:spPr/>
      <dgm:t>
        <a:bodyPr/>
        <a:lstStyle/>
        <a:p>
          <a:endParaRPr lang="en-US"/>
        </a:p>
      </dgm:t>
    </dgm:pt>
    <dgm:pt modelId="{F5BCCEA2-38A9-450A-89D1-F37C32B96BC8}">
      <dgm:prSet custT="1"/>
      <dgm:spPr/>
      <dgm:t>
        <a:bodyPr/>
        <a:lstStyle/>
        <a:p>
          <a:r>
            <a:rPr lang="en-US" altLang="zh-CN" sz="1600" dirty="0"/>
            <a:t>Three</a:t>
          </a:r>
          <a:r>
            <a:rPr lang="en-US" sz="1600" dirty="0"/>
            <a:t> </a:t>
          </a:r>
          <a:r>
            <a:rPr lang="en-US" altLang="zh-CN" sz="1600" dirty="0"/>
            <a:t>c</a:t>
          </a:r>
          <a:r>
            <a:rPr lang="en-US" sz="1600" dirty="0"/>
            <a:t>ategories</a:t>
          </a:r>
        </a:p>
      </dgm:t>
    </dgm:pt>
    <dgm:pt modelId="{E4358C7A-F799-4819-8A9E-0FF2D497D46D}" type="parTrans" cxnId="{361CB684-6325-409D-A4B5-F1409F9407E1}">
      <dgm:prSet/>
      <dgm:spPr/>
      <dgm:t>
        <a:bodyPr/>
        <a:lstStyle/>
        <a:p>
          <a:endParaRPr lang="en-US" dirty="0"/>
        </a:p>
      </dgm:t>
    </dgm:pt>
    <dgm:pt modelId="{1C8E5F4D-5C4B-41E5-82E4-4621C471116A}" type="sibTrans" cxnId="{361CB684-6325-409D-A4B5-F1409F9407E1}">
      <dgm:prSet/>
      <dgm:spPr/>
      <dgm:t>
        <a:bodyPr/>
        <a:lstStyle/>
        <a:p>
          <a:endParaRPr lang="en-US"/>
        </a:p>
      </dgm:t>
    </dgm:pt>
    <dgm:pt modelId="{BE179428-5518-492A-842C-07E48B59D62C}">
      <dgm:prSet/>
      <dgm:spPr/>
      <dgm:t>
        <a:bodyPr/>
        <a:lstStyle/>
        <a:p>
          <a:r>
            <a:rPr lang="en-US" altLang="zh-CN" dirty="0"/>
            <a:t>Four</a:t>
          </a:r>
          <a:r>
            <a:rPr lang="en-US" dirty="0"/>
            <a:t> </a:t>
          </a:r>
          <a:r>
            <a:rPr lang="en-US" altLang="zh-CN" dirty="0"/>
            <a:t>c</a:t>
          </a:r>
          <a:r>
            <a:rPr lang="en-US" dirty="0"/>
            <a:t>ategories</a:t>
          </a:r>
        </a:p>
      </dgm:t>
    </dgm:pt>
    <dgm:pt modelId="{26CBC201-2A81-45C8-A66D-23F43A84FA8E}" type="parTrans" cxnId="{3E61A2B8-8D0D-4C7E-A201-D05C2E1E5876}">
      <dgm:prSet/>
      <dgm:spPr/>
      <dgm:t>
        <a:bodyPr/>
        <a:lstStyle/>
        <a:p>
          <a:endParaRPr lang="en-US" dirty="0"/>
        </a:p>
      </dgm:t>
    </dgm:pt>
    <dgm:pt modelId="{BB9393A6-19AB-4427-81FC-2140B3E40EE9}" type="sibTrans" cxnId="{3E61A2B8-8D0D-4C7E-A201-D05C2E1E5876}">
      <dgm:prSet/>
      <dgm:spPr/>
      <dgm:t>
        <a:bodyPr/>
        <a:lstStyle/>
        <a:p>
          <a:endParaRPr lang="en-US"/>
        </a:p>
      </dgm:t>
    </dgm:pt>
    <dgm:pt modelId="{ADE2BDCE-A937-46C5-9969-9BD504F505C0}">
      <dgm:prSet/>
      <dgm:spPr/>
      <dgm:t>
        <a:bodyPr/>
        <a:lstStyle/>
        <a:p>
          <a:r>
            <a:rPr lang="en-US" dirty="0"/>
            <a:t>Training.m</a:t>
          </a:r>
        </a:p>
      </dgm:t>
    </dgm:pt>
    <dgm:pt modelId="{99B6073D-29A7-46D0-ABE3-0619C071D96C}" type="parTrans" cxnId="{3BA6AF4B-0082-4D90-9269-CE2A231D526F}">
      <dgm:prSet/>
      <dgm:spPr/>
      <dgm:t>
        <a:bodyPr/>
        <a:lstStyle/>
        <a:p>
          <a:endParaRPr lang="en-US" dirty="0"/>
        </a:p>
      </dgm:t>
    </dgm:pt>
    <dgm:pt modelId="{D08282EB-6337-4061-9A93-6D9A19372B3D}" type="sibTrans" cxnId="{3BA6AF4B-0082-4D90-9269-CE2A231D526F}">
      <dgm:prSet/>
      <dgm:spPr/>
      <dgm:t>
        <a:bodyPr/>
        <a:lstStyle/>
        <a:p>
          <a:endParaRPr lang="en-US"/>
        </a:p>
      </dgm:t>
    </dgm:pt>
    <dgm:pt modelId="{BD00F95D-95CF-436C-BF12-6AED8C6083CF}">
      <dgm:prSet/>
      <dgm:spPr/>
      <dgm:t>
        <a:bodyPr/>
        <a:lstStyle/>
        <a:p>
          <a:r>
            <a:rPr lang="en-US" dirty="0"/>
            <a:t>Evaluation.m</a:t>
          </a:r>
        </a:p>
      </dgm:t>
    </dgm:pt>
    <dgm:pt modelId="{7AB23544-37D0-4BFB-9FFC-85DBBAD03C79}" type="parTrans" cxnId="{DF46CEC6-9962-40CA-8338-8D8DC0216A65}">
      <dgm:prSet/>
      <dgm:spPr/>
      <dgm:t>
        <a:bodyPr/>
        <a:lstStyle/>
        <a:p>
          <a:endParaRPr lang="en-US" dirty="0"/>
        </a:p>
      </dgm:t>
    </dgm:pt>
    <dgm:pt modelId="{0EF43763-832A-4C62-BC73-EB56E15A0150}" type="sibTrans" cxnId="{DF46CEC6-9962-40CA-8338-8D8DC0216A65}">
      <dgm:prSet/>
      <dgm:spPr/>
      <dgm:t>
        <a:bodyPr/>
        <a:lstStyle/>
        <a:p>
          <a:endParaRPr lang="en-US"/>
        </a:p>
      </dgm:t>
    </dgm:pt>
    <dgm:pt modelId="{F5F53591-BB06-4717-BE22-AE286561E204}">
      <dgm:prSet/>
      <dgm:spPr/>
      <dgm:t>
        <a:bodyPr/>
        <a:lstStyle/>
        <a:p>
          <a:r>
            <a:rPr lang="en-US" dirty="0"/>
            <a:t>Training.m</a:t>
          </a:r>
        </a:p>
      </dgm:t>
    </dgm:pt>
    <dgm:pt modelId="{0FCCE645-1185-4006-9E24-9469CE075B42}" type="parTrans" cxnId="{DD3485D0-90B6-425E-BE44-7728F76AFE36}">
      <dgm:prSet/>
      <dgm:spPr/>
      <dgm:t>
        <a:bodyPr/>
        <a:lstStyle/>
        <a:p>
          <a:endParaRPr lang="en-US" dirty="0"/>
        </a:p>
      </dgm:t>
    </dgm:pt>
    <dgm:pt modelId="{1D32CB5F-1E95-4722-87FA-6EB1C8A7D5DF}" type="sibTrans" cxnId="{DD3485D0-90B6-425E-BE44-7728F76AFE36}">
      <dgm:prSet/>
      <dgm:spPr/>
      <dgm:t>
        <a:bodyPr/>
        <a:lstStyle/>
        <a:p>
          <a:endParaRPr lang="en-US"/>
        </a:p>
      </dgm:t>
    </dgm:pt>
    <dgm:pt modelId="{4D2E4FA3-62FB-41E4-9234-FBFD6AC966F5}">
      <dgm:prSet/>
      <dgm:spPr/>
      <dgm:t>
        <a:bodyPr/>
        <a:lstStyle/>
        <a:p>
          <a:r>
            <a:rPr lang="en-US" dirty="0"/>
            <a:t>Evaluation.m</a:t>
          </a:r>
        </a:p>
      </dgm:t>
    </dgm:pt>
    <dgm:pt modelId="{463E589F-3F2A-40D3-98F0-CDBF61D4CBDC}" type="parTrans" cxnId="{24919410-4B8F-45DB-ACFB-B13B588D1832}">
      <dgm:prSet/>
      <dgm:spPr/>
      <dgm:t>
        <a:bodyPr/>
        <a:lstStyle/>
        <a:p>
          <a:endParaRPr lang="en-US" dirty="0"/>
        </a:p>
      </dgm:t>
    </dgm:pt>
    <dgm:pt modelId="{E411BF2D-7732-4738-A660-92265B42FFB1}" type="sibTrans" cxnId="{24919410-4B8F-45DB-ACFB-B13B588D1832}">
      <dgm:prSet/>
      <dgm:spPr/>
      <dgm:t>
        <a:bodyPr/>
        <a:lstStyle/>
        <a:p>
          <a:endParaRPr lang="en-US"/>
        </a:p>
      </dgm:t>
    </dgm:pt>
    <dgm:pt modelId="{E02A4D9D-A4E0-4A47-82F7-9384E3CC5654}">
      <dgm:prSet/>
      <dgm:spPr/>
      <dgm:t>
        <a:bodyPr/>
        <a:lstStyle/>
        <a:p>
          <a:r>
            <a:rPr lang="en-US" dirty="0"/>
            <a:t>Training.m</a:t>
          </a:r>
        </a:p>
      </dgm:t>
    </dgm:pt>
    <dgm:pt modelId="{6935B892-873E-45E6-BE60-351C423523D4}" type="parTrans" cxnId="{00D273A9-A201-4A1B-89D2-157AF1A637FF}">
      <dgm:prSet/>
      <dgm:spPr/>
      <dgm:t>
        <a:bodyPr/>
        <a:lstStyle/>
        <a:p>
          <a:endParaRPr lang="en-US" dirty="0"/>
        </a:p>
      </dgm:t>
    </dgm:pt>
    <dgm:pt modelId="{92F29597-663F-42A3-9275-12FFF7C2C87C}" type="sibTrans" cxnId="{00D273A9-A201-4A1B-89D2-157AF1A637FF}">
      <dgm:prSet/>
      <dgm:spPr/>
      <dgm:t>
        <a:bodyPr/>
        <a:lstStyle/>
        <a:p>
          <a:endParaRPr lang="en-US"/>
        </a:p>
      </dgm:t>
    </dgm:pt>
    <dgm:pt modelId="{8589FFAF-5386-4180-86F2-AC1E9D872007}">
      <dgm:prSet/>
      <dgm:spPr/>
      <dgm:t>
        <a:bodyPr/>
        <a:lstStyle/>
        <a:p>
          <a:r>
            <a:rPr lang="en-US" dirty="0"/>
            <a:t>Evaluation.m</a:t>
          </a:r>
        </a:p>
      </dgm:t>
    </dgm:pt>
    <dgm:pt modelId="{29F7AF68-BF5B-4C27-8C0F-19CD70B42FA7}" type="parTrans" cxnId="{7075F8D3-9929-42AB-9C8A-6494C7D6F247}">
      <dgm:prSet/>
      <dgm:spPr/>
      <dgm:t>
        <a:bodyPr/>
        <a:lstStyle/>
        <a:p>
          <a:endParaRPr lang="en-US" dirty="0"/>
        </a:p>
      </dgm:t>
    </dgm:pt>
    <dgm:pt modelId="{43778370-9DEE-4A52-8A98-EDD5C0980F27}" type="sibTrans" cxnId="{7075F8D3-9929-42AB-9C8A-6494C7D6F247}">
      <dgm:prSet/>
      <dgm:spPr/>
      <dgm:t>
        <a:bodyPr/>
        <a:lstStyle/>
        <a:p>
          <a:endParaRPr lang="en-US"/>
        </a:p>
      </dgm:t>
    </dgm:pt>
    <dgm:pt modelId="{CB774DA6-1CE9-4EA4-9F24-87B183294B1B}" type="pres">
      <dgm:prSet presAssocID="{4A5D95A7-0D8B-4F8E-9B99-623AFAF820A6}" presName="Name0" presStyleCnt="0">
        <dgm:presLayoutVars>
          <dgm:chPref val="1"/>
          <dgm:dir/>
          <dgm:animOne val="branch"/>
          <dgm:animLvl val="lvl"/>
          <dgm:resizeHandles val="exact"/>
        </dgm:presLayoutVars>
      </dgm:prSet>
      <dgm:spPr/>
    </dgm:pt>
    <dgm:pt modelId="{7CF82072-2220-47C4-85A2-1E45993CB840}" type="pres">
      <dgm:prSet presAssocID="{BBD27911-F682-4ECA-9F76-3E7586BAC078}" presName="root1" presStyleCnt="0"/>
      <dgm:spPr/>
    </dgm:pt>
    <dgm:pt modelId="{79AC83DB-C593-4FB6-A22C-4E8BEE85D1AD}" type="pres">
      <dgm:prSet presAssocID="{BBD27911-F682-4ECA-9F76-3E7586BAC078}" presName="LevelOneTextNode" presStyleLbl="node0" presStyleIdx="0" presStyleCnt="1" custAng="5400000" custScaleX="77599" custScaleY="50124" custLinFactNeighborX="-87809" custLinFactNeighborY="425">
        <dgm:presLayoutVars>
          <dgm:chPref val="3"/>
        </dgm:presLayoutVars>
      </dgm:prSet>
      <dgm:spPr/>
    </dgm:pt>
    <dgm:pt modelId="{770A1FA1-CEBA-4AD9-A01A-2254F972F241}" type="pres">
      <dgm:prSet presAssocID="{BBD27911-F682-4ECA-9F76-3E7586BAC078}" presName="level2hierChild" presStyleCnt="0"/>
      <dgm:spPr/>
    </dgm:pt>
    <dgm:pt modelId="{17FCFF95-4A55-430C-B343-149207CEA5F3}" type="pres">
      <dgm:prSet presAssocID="{9E15917C-B39F-496D-8C14-009EC1DCE30D}" presName="conn2-1" presStyleLbl="parChTrans1D2" presStyleIdx="0" presStyleCnt="3"/>
      <dgm:spPr/>
    </dgm:pt>
    <dgm:pt modelId="{7D323ABF-E154-42FF-A3D7-5C0010A21ECC}" type="pres">
      <dgm:prSet presAssocID="{9E15917C-B39F-496D-8C14-009EC1DCE30D}" presName="connTx" presStyleLbl="parChTrans1D2" presStyleIdx="0" presStyleCnt="3"/>
      <dgm:spPr/>
    </dgm:pt>
    <dgm:pt modelId="{81C95AA7-F985-4DA1-8695-1A755BEDF2B7}" type="pres">
      <dgm:prSet presAssocID="{EEB6D64E-E4C9-43D7-BFFC-4BC8BD3198E6}" presName="root2" presStyleCnt="0"/>
      <dgm:spPr/>
    </dgm:pt>
    <dgm:pt modelId="{6434AC17-AA3B-4743-B486-D317F67259A1}" type="pres">
      <dgm:prSet presAssocID="{EEB6D64E-E4C9-43D7-BFFC-4BC8BD3198E6}" presName="LevelTwoTextNode" presStyleLbl="node2" presStyleIdx="0" presStyleCnt="3" custAng="0" custScaleX="91977" custScaleY="69079" custLinFactNeighborY="-16016">
        <dgm:presLayoutVars>
          <dgm:chPref val="3"/>
        </dgm:presLayoutVars>
      </dgm:prSet>
      <dgm:spPr/>
    </dgm:pt>
    <dgm:pt modelId="{0802E4EE-4439-4439-B307-360BEA2E8174}" type="pres">
      <dgm:prSet presAssocID="{EEB6D64E-E4C9-43D7-BFFC-4BC8BD3198E6}" presName="level3hierChild" presStyleCnt="0"/>
      <dgm:spPr/>
    </dgm:pt>
    <dgm:pt modelId="{68D42A1E-E989-47E1-B933-F233011B15F2}" type="pres">
      <dgm:prSet presAssocID="{93B41188-5CF4-4339-91E0-604B121B03C3}" presName="conn2-1" presStyleLbl="parChTrans1D2" presStyleIdx="1" presStyleCnt="3"/>
      <dgm:spPr/>
    </dgm:pt>
    <dgm:pt modelId="{95056F95-B611-4C27-AA3E-9D0C9C7ED934}" type="pres">
      <dgm:prSet presAssocID="{93B41188-5CF4-4339-91E0-604B121B03C3}" presName="connTx" presStyleLbl="parChTrans1D2" presStyleIdx="1" presStyleCnt="3"/>
      <dgm:spPr/>
    </dgm:pt>
    <dgm:pt modelId="{FF87CDCB-C41D-4C38-9BB1-387B57C53BDF}" type="pres">
      <dgm:prSet presAssocID="{1C3E7B71-41FD-4244-A4BE-B01C8CFF4002}" presName="root2" presStyleCnt="0"/>
      <dgm:spPr/>
    </dgm:pt>
    <dgm:pt modelId="{414F818C-C081-4D8A-A545-4E331635E89E}" type="pres">
      <dgm:prSet presAssocID="{1C3E7B71-41FD-4244-A4BE-B01C8CFF4002}" presName="LevelTwoTextNode" presStyleLbl="node2" presStyleIdx="1" presStyleCnt="3" custAng="0" custScaleX="91977" custScaleY="69079" custLinFactNeighborY="2351">
        <dgm:presLayoutVars>
          <dgm:chPref val="3"/>
        </dgm:presLayoutVars>
      </dgm:prSet>
      <dgm:spPr>
        <a:xfrm>
          <a:off x="2778112" y="846363"/>
          <a:ext cx="1386794" cy="451958"/>
        </a:xfrm>
      </dgm:spPr>
    </dgm:pt>
    <dgm:pt modelId="{42A70ED5-F7C4-496F-9BFA-7C590A3ACB23}" type="pres">
      <dgm:prSet presAssocID="{1C3E7B71-41FD-4244-A4BE-B01C8CFF4002}" presName="level3hierChild" presStyleCnt="0"/>
      <dgm:spPr/>
    </dgm:pt>
    <dgm:pt modelId="{9F160A87-5CD5-4E2B-8A42-00A01FA48900}" type="pres">
      <dgm:prSet presAssocID="{7C2CE38C-4B11-4F6C-9288-3C5BEE6192D4}" presName="conn2-1" presStyleLbl="parChTrans1D3" presStyleIdx="0" presStyleCnt="3"/>
      <dgm:spPr/>
    </dgm:pt>
    <dgm:pt modelId="{59C1FB9F-05BC-46F9-9867-781CE23A74F2}" type="pres">
      <dgm:prSet presAssocID="{7C2CE38C-4B11-4F6C-9288-3C5BEE6192D4}" presName="connTx" presStyleLbl="parChTrans1D3" presStyleIdx="0" presStyleCnt="3"/>
      <dgm:spPr/>
    </dgm:pt>
    <dgm:pt modelId="{55BA65A1-54B4-4BDA-9748-38C5AEBC1ACA}" type="pres">
      <dgm:prSet presAssocID="{BE657D80-5990-4A5F-B87A-4794125592E1}" presName="root2" presStyleCnt="0"/>
      <dgm:spPr/>
    </dgm:pt>
    <dgm:pt modelId="{E6A813E5-29BA-45F2-814A-16B3B9048044}" type="pres">
      <dgm:prSet presAssocID="{BE657D80-5990-4A5F-B87A-4794125592E1}" presName="LevelTwoTextNode" presStyleLbl="node3" presStyleIdx="0" presStyleCnt="3" custAng="0" custScaleX="112993" custScaleY="85889">
        <dgm:presLayoutVars>
          <dgm:chPref val="3"/>
        </dgm:presLayoutVars>
      </dgm:prSet>
      <dgm:spPr/>
    </dgm:pt>
    <dgm:pt modelId="{DF4DFC35-6A6D-4768-9723-CBE75738DAFE}" type="pres">
      <dgm:prSet presAssocID="{BE657D80-5990-4A5F-B87A-4794125592E1}" presName="level3hierChild" presStyleCnt="0"/>
      <dgm:spPr/>
    </dgm:pt>
    <dgm:pt modelId="{7FC78E51-5D27-4BCA-8C5B-F1EA182B06F0}" type="pres">
      <dgm:prSet presAssocID="{99B6073D-29A7-46D0-ABE3-0619C071D96C}" presName="conn2-1" presStyleLbl="parChTrans1D4" presStyleIdx="0" presStyleCnt="6"/>
      <dgm:spPr/>
    </dgm:pt>
    <dgm:pt modelId="{5F9E7153-10B0-4DC4-A845-D49BE737EEF9}" type="pres">
      <dgm:prSet presAssocID="{99B6073D-29A7-46D0-ABE3-0619C071D96C}" presName="connTx" presStyleLbl="parChTrans1D4" presStyleIdx="0" presStyleCnt="6"/>
      <dgm:spPr/>
    </dgm:pt>
    <dgm:pt modelId="{5763E042-144B-4B60-A712-79A5BA5AAD11}" type="pres">
      <dgm:prSet presAssocID="{ADE2BDCE-A937-46C5-9969-9BD504F505C0}" presName="root2" presStyleCnt="0"/>
      <dgm:spPr/>
    </dgm:pt>
    <dgm:pt modelId="{748CF380-D032-4C0D-8C00-1AAF3301D8D2}" type="pres">
      <dgm:prSet presAssocID="{ADE2BDCE-A937-46C5-9969-9BD504F505C0}" presName="LevelTwoTextNode" presStyleLbl="node4" presStyleIdx="0" presStyleCnt="6">
        <dgm:presLayoutVars>
          <dgm:chPref val="3"/>
        </dgm:presLayoutVars>
      </dgm:prSet>
      <dgm:spPr/>
    </dgm:pt>
    <dgm:pt modelId="{E4F8E89D-9859-42B9-A37D-813642E9A3DC}" type="pres">
      <dgm:prSet presAssocID="{ADE2BDCE-A937-46C5-9969-9BD504F505C0}" presName="level3hierChild" presStyleCnt="0"/>
      <dgm:spPr/>
    </dgm:pt>
    <dgm:pt modelId="{7CE3147F-15DA-4523-86C5-C4A969D5B6F5}" type="pres">
      <dgm:prSet presAssocID="{7AB23544-37D0-4BFB-9FFC-85DBBAD03C79}" presName="conn2-1" presStyleLbl="parChTrans1D4" presStyleIdx="1" presStyleCnt="6"/>
      <dgm:spPr/>
    </dgm:pt>
    <dgm:pt modelId="{5D2DCBD2-338F-4CA9-87DA-2EC980839F05}" type="pres">
      <dgm:prSet presAssocID="{7AB23544-37D0-4BFB-9FFC-85DBBAD03C79}" presName="connTx" presStyleLbl="parChTrans1D4" presStyleIdx="1" presStyleCnt="6"/>
      <dgm:spPr/>
    </dgm:pt>
    <dgm:pt modelId="{83AF6B4A-C726-4C88-BF32-9C8CE4D69EBD}" type="pres">
      <dgm:prSet presAssocID="{BD00F95D-95CF-436C-BF12-6AED8C6083CF}" presName="root2" presStyleCnt="0"/>
      <dgm:spPr/>
    </dgm:pt>
    <dgm:pt modelId="{5C4A5E21-CF2C-4AA9-8BB5-5B2B2AD37ECB}" type="pres">
      <dgm:prSet presAssocID="{BD00F95D-95CF-436C-BF12-6AED8C6083CF}" presName="LevelTwoTextNode" presStyleLbl="node4" presStyleIdx="1" presStyleCnt="6">
        <dgm:presLayoutVars>
          <dgm:chPref val="3"/>
        </dgm:presLayoutVars>
      </dgm:prSet>
      <dgm:spPr/>
    </dgm:pt>
    <dgm:pt modelId="{D7CCD0F2-FB58-4F43-835C-CC2C38C62E8C}" type="pres">
      <dgm:prSet presAssocID="{BD00F95D-95CF-436C-BF12-6AED8C6083CF}" presName="level3hierChild" presStyleCnt="0"/>
      <dgm:spPr/>
    </dgm:pt>
    <dgm:pt modelId="{C718F47D-1F7F-4300-9A4F-36B709AC3186}" type="pres">
      <dgm:prSet presAssocID="{E4358C7A-F799-4819-8A9E-0FF2D497D46D}" presName="conn2-1" presStyleLbl="parChTrans1D3" presStyleIdx="1" presStyleCnt="3"/>
      <dgm:spPr/>
    </dgm:pt>
    <dgm:pt modelId="{7D8F8213-F0CC-47E4-AD01-BAA33E11A843}" type="pres">
      <dgm:prSet presAssocID="{E4358C7A-F799-4819-8A9E-0FF2D497D46D}" presName="connTx" presStyleLbl="parChTrans1D3" presStyleIdx="1" presStyleCnt="3"/>
      <dgm:spPr/>
    </dgm:pt>
    <dgm:pt modelId="{FD8482BD-70D7-42C8-AA68-84C635D2B866}" type="pres">
      <dgm:prSet presAssocID="{F5BCCEA2-38A9-450A-89D1-F37C32B96BC8}" presName="root2" presStyleCnt="0"/>
      <dgm:spPr/>
    </dgm:pt>
    <dgm:pt modelId="{F4A90661-E173-4E83-975D-02DD0C6C75A1}" type="pres">
      <dgm:prSet presAssocID="{F5BCCEA2-38A9-450A-89D1-F37C32B96BC8}" presName="LevelTwoTextNode" presStyleLbl="node3" presStyleIdx="1" presStyleCnt="3" custAng="0" custScaleX="112962" custScaleY="85054">
        <dgm:presLayoutVars>
          <dgm:chPref val="3"/>
        </dgm:presLayoutVars>
      </dgm:prSet>
      <dgm:spPr/>
    </dgm:pt>
    <dgm:pt modelId="{AA9BA7C5-85D2-4AEA-B762-16DEDE45ADE7}" type="pres">
      <dgm:prSet presAssocID="{F5BCCEA2-38A9-450A-89D1-F37C32B96BC8}" presName="level3hierChild" presStyleCnt="0"/>
      <dgm:spPr/>
    </dgm:pt>
    <dgm:pt modelId="{B01FAC9F-C2C3-461A-98B1-4D851F3D9722}" type="pres">
      <dgm:prSet presAssocID="{0FCCE645-1185-4006-9E24-9469CE075B42}" presName="conn2-1" presStyleLbl="parChTrans1D4" presStyleIdx="2" presStyleCnt="6"/>
      <dgm:spPr/>
    </dgm:pt>
    <dgm:pt modelId="{5EB4EDCF-2895-464E-B837-F3B0BB8503F3}" type="pres">
      <dgm:prSet presAssocID="{0FCCE645-1185-4006-9E24-9469CE075B42}" presName="connTx" presStyleLbl="parChTrans1D4" presStyleIdx="2" presStyleCnt="6"/>
      <dgm:spPr/>
    </dgm:pt>
    <dgm:pt modelId="{BB992B03-B5F8-4678-9DFE-13A25073E18C}" type="pres">
      <dgm:prSet presAssocID="{F5F53591-BB06-4717-BE22-AE286561E204}" presName="root2" presStyleCnt="0"/>
      <dgm:spPr/>
    </dgm:pt>
    <dgm:pt modelId="{77C1CF42-5DD8-4A1A-B94C-B68B059EDFAE}" type="pres">
      <dgm:prSet presAssocID="{F5F53591-BB06-4717-BE22-AE286561E204}" presName="LevelTwoTextNode" presStyleLbl="node4" presStyleIdx="2" presStyleCnt="6">
        <dgm:presLayoutVars>
          <dgm:chPref val="3"/>
        </dgm:presLayoutVars>
      </dgm:prSet>
      <dgm:spPr/>
    </dgm:pt>
    <dgm:pt modelId="{3962438F-EAE9-49FD-94E7-550DF0768DAA}" type="pres">
      <dgm:prSet presAssocID="{F5F53591-BB06-4717-BE22-AE286561E204}" presName="level3hierChild" presStyleCnt="0"/>
      <dgm:spPr/>
    </dgm:pt>
    <dgm:pt modelId="{2550064E-9F52-46B7-A812-77173223983C}" type="pres">
      <dgm:prSet presAssocID="{463E589F-3F2A-40D3-98F0-CDBF61D4CBDC}" presName="conn2-1" presStyleLbl="parChTrans1D4" presStyleIdx="3" presStyleCnt="6"/>
      <dgm:spPr/>
    </dgm:pt>
    <dgm:pt modelId="{4CD73090-3F82-4132-930A-30AC53B9EC3E}" type="pres">
      <dgm:prSet presAssocID="{463E589F-3F2A-40D3-98F0-CDBF61D4CBDC}" presName="connTx" presStyleLbl="parChTrans1D4" presStyleIdx="3" presStyleCnt="6"/>
      <dgm:spPr/>
    </dgm:pt>
    <dgm:pt modelId="{AFD00D64-15EC-405E-92C3-46627A5004DC}" type="pres">
      <dgm:prSet presAssocID="{4D2E4FA3-62FB-41E4-9234-FBFD6AC966F5}" presName="root2" presStyleCnt="0"/>
      <dgm:spPr/>
    </dgm:pt>
    <dgm:pt modelId="{9D955BD2-263A-4353-A06B-612646CE74B7}" type="pres">
      <dgm:prSet presAssocID="{4D2E4FA3-62FB-41E4-9234-FBFD6AC966F5}" presName="LevelTwoTextNode" presStyleLbl="node4" presStyleIdx="3" presStyleCnt="6">
        <dgm:presLayoutVars>
          <dgm:chPref val="3"/>
        </dgm:presLayoutVars>
      </dgm:prSet>
      <dgm:spPr/>
    </dgm:pt>
    <dgm:pt modelId="{5D4FDF94-582B-4116-9F4D-D66D3C330A88}" type="pres">
      <dgm:prSet presAssocID="{4D2E4FA3-62FB-41E4-9234-FBFD6AC966F5}" presName="level3hierChild" presStyleCnt="0"/>
      <dgm:spPr/>
    </dgm:pt>
    <dgm:pt modelId="{A1C98D95-BB0A-4D01-BD54-97FB75DCC060}" type="pres">
      <dgm:prSet presAssocID="{26CBC201-2A81-45C8-A66D-23F43A84FA8E}" presName="conn2-1" presStyleLbl="parChTrans1D3" presStyleIdx="2" presStyleCnt="3"/>
      <dgm:spPr/>
    </dgm:pt>
    <dgm:pt modelId="{C6CFDE57-0DCE-463B-89C7-B42698D68977}" type="pres">
      <dgm:prSet presAssocID="{26CBC201-2A81-45C8-A66D-23F43A84FA8E}" presName="connTx" presStyleLbl="parChTrans1D3" presStyleIdx="2" presStyleCnt="3"/>
      <dgm:spPr/>
    </dgm:pt>
    <dgm:pt modelId="{B1923DC4-1C16-4E20-9567-098DACDA2BBE}" type="pres">
      <dgm:prSet presAssocID="{BE179428-5518-492A-842C-07E48B59D62C}" presName="root2" presStyleCnt="0"/>
      <dgm:spPr/>
    </dgm:pt>
    <dgm:pt modelId="{99346E99-9473-45B7-9DD4-7B142A9D74BE}" type="pres">
      <dgm:prSet presAssocID="{BE179428-5518-492A-842C-07E48B59D62C}" presName="LevelTwoTextNode" presStyleLbl="node3" presStyleIdx="2" presStyleCnt="3" custScaleX="113235" custScaleY="85889">
        <dgm:presLayoutVars>
          <dgm:chPref val="3"/>
        </dgm:presLayoutVars>
      </dgm:prSet>
      <dgm:spPr/>
    </dgm:pt>
    <dgm:pt modelId="{C4BE87E5-3FBB-4CAE-B688-42CB72B26FBD}" type="pres">
      <dgm:prSet presAssocID="{BE179428-5518-492A-842C-07E48B59D62C}" presName="level3hierChild" presStyleCnt="0"/>
      <dgm:spPr/>
    </dgm:pt>
    <dgm:pt modelId="{41F69B1B-ABA2-4D32-A348-099741A51880}" type="pres">
      <dgm:prSet presAssocID="{6935B892-873E-45E6-BE60-351C423523D4}" presName="conn2-1" presStyleLbl="parChTrans1D4" presStyleIdx="4" presStyleCnt="6"/>
      <dgm:spPr/>
    </dgm:pt>
    <dgm:pt modelId="{24C43E86-100C-4E68-8F3B-83D100064B66}" type="pres">
      <dgm:prSet presAssocID="{6935B892-873E-45E6-BE60-351C423523D4}" presName="connTx" presStyleLbl="parChTrans1D4" presStyleIdx="4" presStyleCnt="6"/>
      <dgm:spPr/>
    </dgm:pt>
    <dgm:pt modelId="{B6C64F85-D2DB-4DF2-8B26-6391A355AF3A}" type="pres">
      <dgm:prSet presAssocID="{E02A4D9D-A4E0-4A47-82F7-9384E3CC5654}" presName="root2" presStyleCnt="0"/>
      <dgm:spPr/>
    </dgm:pt>
    <dgm:pt modelId="{32F59C47-AFEC-4C5F-B4A5-54B0035D1B87}" type="pres">
      <dgm:prSet presAssocID="{E02A4D9D-A4E0-4A47-82F7-9384E3CC5654}" presName="LevelTwoTextNode" presStyleLbl="node4" presStyleIdx="4" presStyleCnt="6">
        <dgm:presLayoutVars>
          <dgm:chPref val="3"/>
        </dgm:presLayoutVars>
      </dgm:prSet>
      <dgm:spPr/>
    </dgm:pt>
    <dgm:pt modelId="{922140FE-D5F2-452C-A6B3-ED02A2D5017D}" type="pres">
      <dgm:prSet presAssocID="{E02A4D9D-A4E0-4A47-82F7-9384E3CC5654}" presName="level3hierChild" presStyleCnt="0"/>
      <dgm:spPr/>
    </dgm:pt>
    <dgm:pt modelId="{8537D33F-6BA3-4CD1-A37C-E54C0B66F4F6}" type="pres">
      <dgm:prSet presAssocID="{29F7AF68-BF5B-4C27-8C0F-19CD70B42FA7}" presName="conn2-1" presStyleLbl="parChTrans1D4" presStyleIdx="5" presStyleCnt="6"/>
      <dgm:spPr/>
    </dgm:pt>
    <dgm:pt modelId="{82B9550B-C2F7-4633-9B2D-721645210BAE}" type="pres">
      <dgm:prSet presAssocID="{29F7AF68-BF5B-4C27-8C0F-19CD70B42FA7}" presName="connTx" presStyleLbl="parChTrans1D4" presStyleIdx="5" presStyleCnt="6"/>
      <dgm:spPr/>
    </dgm:pt>
    <dgm:pt modelId="{83537DC9-6660-4C17-9ED6-64F5EE612A29}" type="pres">
      <dgm:prSet presAssocID="{8589FFAF-5386-4180-86F2-AC1E9D872007}" presName="root2" presStyleCnt="0"/>
      <dgm:spPr/>
    </dgm:pt>
    <dgm:pt modelId="{FC463B38-118A-4C88-BC43-E399D16A8422}" type="pres">
      <dgm:prSet presAssocID="{8589FFAF-5386-4180-86F2-AC1E9D872007}" presName="LevelTwoTextNode" presStyleLbl="node4" presStyleIdx="5" presStyleCnt="6">
        <dgm:presLayoutVars>
          <dgm:chPref val="3"/>
        </dgm:presLayoutVars>
      </dgm:prSet>
      <dgm:spPr/>
    </dgm:pt>
    <dgm:pt modelId="{344D7739-BA83-42E7-A718-9904013613E3}" type="pres">
      <dgm:prSet presAssocID="{8589FFAF-5386-4180-86F2-AC1E9D872007}" presName="level3hierChild" presStyleCnt="0"/>
      <dgm:spPr/>
    </dgm:pt>
    <dgm:pt modelId="{8D90227E-970B-4DC4-8DAB-FEB101C1FB9F}" type="pres">
      <dgm:prSet presAssocID="{232A719C-8111-4B99-87E6-0B48AF5DAC00}" presName="conn2-1" presStyleLbl="parChTrans1D2" presStyleIdx="2" presStyleCnt="3"/>
      <dgm:spPr/>
    </dgm:pt>
    <dgm:pt modelId="{83A31408-9528-49FA-987E-81DE615BCAEE}" type="pres">
      <dgm:prSet presAssocID="{232A719C-8111-4B99-87E6-0B48AF5DAC00}" presName="connTx" presStyleLbl="parChTrans1D2" presStyleIdx="2" presStyleCnt="3"/>
      <dgm:spPr/>
    </dgm:pt>
    <dgm:pt modelId="{521C0485-0749-4ABD-B4EF-9CCCCF898936}" type="pres">
      <dgm:prSet presAssocID="{FA6ACFD2-62AB-4C5B-9226-4BA03CBFAF7E}" presName="root2" presStyleCnt="0"/>
      <dgm:spPr/>
    </dgm:pt>
    <dgm:pt modelId="{7FB91C94-9E0A-4F45-87E3-22F85B7785FB}" type="pres">
      <dgm:prSet presAssocID="{FA6ACFD2-62AB-4C5B-9226-4BA03CBFAF7E}" presName="LevelTwoTextNode" presStyleLbl="node2" presStyleIdx="2" presStyleCnt="3" custAng="0" custScaleX="91977" custScaleY="69079" custLinFactNeighborY="16000">
        <dgm:presLayoutVars>
          <dgm:chPref val="3"/>
        </dgm:presLayoutVars>
      </dgm:prSet>
      <dgm:spPr/>
    </dgm:pt>
    <dgm:pt modelId="{CA8CEB25-842A-493D-9265-BA0C4911C49A}" type="pres">
      <dgm:prSet presAssocID="{FA6ACFD2-62AB-4C5B-9226-4BA03CBFAF7E}" presName="level3hierChild" presStyleCnt="0"/>
      <dgm:spPr/>
    </dgm:pt>
  </dgm:ptLst>
  <dgm:cxnLst>
    <dgm:cxn modelId="{CFE3B200-0677-49C8-8B29-C0CAC34D655A}" type="presOf" srcId="{F5BCCEA2-38A9-450A-89D1-F37C32B96BC8}" destId="{F4A90661-E173-4E83-975D-02DD0C6C75A1}" srcOrd="0" destOrd="0" presId="urn:microsoft.com/office/officeart/2008/layout/HorizontalMultiLevelHierarchy"/>
    <dgm:cxn modelId="{4A459902-C1D5-4B78-AB84-098E9EA618B1}" type="presOf" srcId="{8589FFAF-5386-4180-86F2-AC1E9D872007}" destId="{FC463B38-118A-4C88-BC43-E399D16A8422}" srcOrd="0" destOrd="0" presId="urn:microsoft.com/office/officeart/2008/layout/HorizontalMultiLevelHierarchy"/>
    <dgm:cxn modelId="{3E961004-0921-4656-BD84-8F8310B64F32}" type="presOf" srcId="{0FCCE645-1185-4006-9E24-9469CE075B42}" destId="{B01FAC9F-C2C3-461A-98B1-4D851F3D9722}" srcOrd="0" destOrd="0" presId="urn:microsoft.com/office/officeart/2008/layout/HorizontalMultiLevelHierarchy"/>
    <dgm:cxn modelId="{3DE45B09-ECEE-4368-87EF-2D59B867A67C}" type="presOf" srcId="{93B41188-5CF4-4339-91E0-604B121B03C3}" destId="{68D42A1E-E989-47E1-B933-F233011B15F2}" srcOrd="0" destOrd="0" presId="urn:microsoft.com/office/officeart/2008/layout/HorizontalMultiLevelHierarchy"/>
    <dgm:cxn modelId="{24919410-4B8F-45DB-ACFB-B13B588D1832}" srcId="{F5BCCEA2-38A9-450A-89D1-F37C32B96BC8}" destId="{4D2E4FA3-62FB-41E4-9234-FBFD6AC966F5}" srcOrd="1" destOrd="0" parTransId="{463E589F-3F2A-40D3-98F0-CDBF61D4CBDC}" sibTransId="{E411BF2D-7732-4738-A660-92265B42FFB1}"/>
    <dgm:cxn modelId="{7D87DD1C-9FE2-45AC-BB93-50E6306E70A0}" type="presOf" srcId="{BD00F95D-95CF-436C-BF12-6AED8C6083CF}" destId="{5C4A5E21-CF2C-4AA9-8BB5-5B2B2AD37ECB}" srcOrd="0" destOrd="0" presId="urn:microsoft.com/office/officeart/2008/layout/HorizontalMultiLevelHierarchy"/>
    <dgm:cxn modelId="{C74A111D-1493-4401-AD9B-FFF6BF5B84A3}" type="presOf" srcId="{0FCCE645-1185-4006-9E24-9469CE075B42}" destId="{5EB4EDCF-2895-464E-B837-F3B0BB8503F3}" srcOrd="1" destOrd="0" presId="urn:microsoft.com/office/officeart/2008/layout/HorizontalMultiLevelHierarchy"/>
    <dgm:cxn modelId="{D6D8E21F-FFF4-4738-B25F-7F63D048F664}" srcId="{BBD27911-F682-4ECA-9F76-3E7586BAC078}" destId="{1C3E7B71-41FD-4244-A4BE-B01C8CFF4002}" srcOrd="1" destOrd="0" parTransId="{93B41188-5CF4-4339-91E0-604B121B03C3}" sibTransId="{00486C95-658C-417C-B06B-C16026C0C0E6}"/>
    <dgm:cxn modelId="{646A1720-B5BF-48CF-9635-65AF51FB4A58}" srcId="{BBD27911-F682-4ECA-9F76-3E7586BAC078}" destId="{EEB6D64E-E4C9-43D7-BFFC-4BC8BD3198E6}" srcOrd="0" destOrd="0" parTransId="{9E15917C-B39F-496D-8C14-009EC1DCE30D}" sibTransId="{1A35B1F5-4C02-44CF-878E-AD2CE648A0E9}"/>
    <dgm:cxn modelId="{D2C71322-F9B3-41D1-AC4C-6CD89500CA68}" type="presOf" srcId="{26CBC201-2A81-45C8-A66D-23F43A84FA8E}" destId="{C6CFDE57-0DCE-463B-89C7-B42698D68977}" srcOrd="1" destOrd="0" presId="urn:microsoft.com/office/officeart/2008/layout/HorizontalMultiLevelHierarchy"/>
    <dgm:cxn modelId="{58222A22-3083-4824-9E5A-5F27B22CB19C}" type="presOf" srcId="{1C3E7B71-41FD-4244-A4BE-B01C8CFF4002}" destId="{414F818C-C081-4D8A-A545-4E331635E89E}" srcOrd="0" destOrd="0" presId="urn:microsoft.com/office/officeart/2008/layout/HorizontalMultiLevelHierarchy"/>
    <dgm:cxn modelId="{3E339D22-E04F-4470-96A5-08678C0418FB}" type="presOf" srcId="{7AB23544-37D0-4BFB-9FFC-85DBBAD03C79}" destId="{7CE3147F-15DA-4523-86C5-C4A969D5B6F5}" srcOrd="0" destOrd="0" presId="urn:microsoft.com/office/officeart/2008/layout/HorizontalMultiLevelHierarchy"/>
    <dgm:cxn modelId="{5A14152C-67A0-4937-80C5-36D14B86B3BB}" type="presOf" srcId="{93B41188-5CF4-4339-91E0-604B121B03C3}" destId="{95056F95-B611-4C27-AA3E-9D0C9C7ED934}" srcOrd="1" destOrd="0" presId="urn:microsoft.com/office/officeart/2008/layout/HorizontalMultiLevelHierarchy"/>
    <dgm:cxn modelId="{BD3DFF2D-71BB-4610-99B9-13F3796FF479}" type="presOf" srcId="{232A719C-8111-4B99-87E6-0B48AF5DAC00}" destId="{8D90227E-970B-4DC4-8DAB-FEB101C1FB9F}" srcOrd="0" destOrd="0" presId="urn:microsoft.com/office/officeart/2008/layout/HorizontalMultiLevelHierarchy"/>
    <dgm:cxn modelId="{95214032-D655-480D-B7DD-33472EA70611}" type="presOf" srcId="{6935B892-873E-45E6-BE60-351C423523D4}" destId="{41F69B1B-ABA2-4D32-A348-099741A51880}" srcOrd="0" destOrd="0" presId="urn:microsoft.com/office/officeart/2008/layout/HorizontalMultiLevelHierarchy"/>
    <dgm:cxn modelId="{16B36B34-760C-4414-A92F-DF429AFEE608}" type="presOf" srcId="{BE657D80-5990-4A5F-B87A-4794125592E1}" destId="{E6A813E5-29BA-45F2-814A-16B3B9048044}" srcOrd="0" destOrd="0" presId="urn:microsoft.com/office/officeart/2008/layout/HorizontalMultiLevelHierarchy"/>
    <dgm:cxn modelId="{58ADC239-E283-4318-9556-EBE41C87F786}" srcId="{BBD27911-F682-4ECA-9F76-3E7586BAC078}" destId="{FA6ACFD2-62AB-4C5B-9226-4BA03CBFAF7E}" srcOrd="2" destOrd="0" parTransId="{232A719C-8111-4B99-87E6-0B48AF5DAC00}" sibTransId="{AE41034C-661E-489C-ABEB-FF32F9279AD0}"/>
    <dgm:cxn modelId="{561AA05B-92AC-47DB-B59E-B0D6503EC10A}" type="presOf" srcId="{4A5D95A7-0D8B-4F8E-9B99-623AFAF820A6}" destId="{CB774DA6-1CE9-4EA4-9F24-87B183294B1B}" srcOrd="0" destOrd="0" presId="urn:microsoft.com/office/officeart/2008/layout/HorizontalMultiLevelHierarchy"/>
    <dgm:cxn modelId="{211BD75D-FFEB-493A-8AD1-14C8A50564B5}" type="presOf" srcId="{7C2CE38C-4B11-4F6C-9288-3C5BEE6192D4}" destId="{9F160A87-5CD5-4E2B-8A42-00A01FA48900}" srcOrd="0" destOrd="0" presId="urn:microsoft.com/office/officeart/2008/layout/HorizontalMultiLevelHierarchy"/>
    <dgm:cxn modelId="{8A9C3B43-CADA-4E04-827E-DF057CC746E9}" type="presOf" srcId="{E4358C7A-F799-4819-8A9E-0FF2D497D46D}" destId="{C718F47D-1F7F-4300-9A4F-36B709AC3186}" srcOrd="0" destOrd="0" presId="urn:microsoft.com/office/officeart/2008/layout/HorizontalMultiLevelHierarchy"/>
    <dgm:cxn modelId="{7F79E149-86F1-4640-9D0F-07A45722E62F}" type="presOf" srcId="{99B6073D-29A7-46D0-ABE3-0619C071D96C}" destId="{5F9E7153-10B0-4DC4-A845-D49BE737EEF9}" srcOrd="1" destOrd="0" presId="urn:microsoft.com/office/officeart/2008/layout/HorizontalMultiLevelHierarchy"/>
    <dgm:cxn modelId="{3BA6AF4B-0082-4D90-9269-CE2A231D526F}" srcId="{BE657D80-5990-4A5F-B87A-4794125592E1}" destId="{ADE2BDCE-A937-46C5-9969-9BD504F505C0}" srcOrd="0" destOrd="0" parTransId="{99B6073D-29A7-46D0-ABE3-0619C071D96C}" sibTransId="{D08282EB-6337-4061-9A93-6D9A19372B3D}"/>
    <dgm:cxn modelId="{099E904E-DA12-4708-8A21-6BC9C40E6572}" type="presOf" srcId="{232A719C-8111-4B99-87E6-0B48AF5DAC00}" destId="{83A31408-9528-49FA-987E-81DE615BCAEE}" srcOrd="1" destOrd="0" presId="urn:microsoft.com/office/officeart/2008/layout/HorizontalMultiLevelHierarchy"/>
    <dgm:cxn modelId="{1FE4F770-47D0-464E-8A90-2B0C43F346F9}" type="presOf" srcId="{BE179428-5518-492A-842C-07E48B59D62C}" destId="{99346E99-9473-45B7-9DD4-7B142A9D74BE}" srcOrd="0" destOrd="0" presId="urn:microsoft.com/office/officeart/2008/layout/HorizontalMultiLevelHierarchy"/>
    <dgm:cxn modelId="{68617073-B0B5-4E77-A523-374EE4AC4759}" type="presOf" srcId="{E02A4D9D-A4E0-4A47-82F7-9384E3CC5654}" destId="{32F59C47-AFEC-4C5F-B4A5-54B0035D1B87}" srcOrd="0" destOrd="0" presId="urn:microsoft.com/office/officeart/2008/layout/HorizontalMultiLevelHierarchy"/>
    <dgm:cxn modelId="{18EF5554-C738-4085-AD76-8460646B6BEF}" type="presOf" srcId="{FA6ACFD2-62AB-4C5B-9226-4BA03CBFAF7E}" destId="{7FB91C94-9E0A-4F45-87E3-22F85B7785FB}" srcOrd="0" destOrd="0" presId="urn:microsoft.com/office/officeart/2008/layout/HorizontalMultiLevelHierarchy"/>
    <dgm:cxn modelId="{97D5507E-485B-4F11-B809-54B9BD2D10A6}" type="presOf" srcId="{99B6073D-29A7-46D0-ABE3-0619C071D96C}" destId="{7FC78E51-5D27-4BCA-8C5B-F1EA182B06F0}" srcOrd="0" destOrd="0" presId="urn:microsoft.com/office/officeart/2008/layout/HorizontalMultiLevelHierarchy"/>
    <dgm:cxn modelId="{23833580-FBDF-419F-A0C5-75E57B0FDC31}" type="presOf" srcId="{26CBC201-2A81-45C8-A66D-23F43A84FA8E}" destId="{A1C98D95-BB0A-4D01-BD54-97FB75DCC060}" srcOrd="0" destOrd="0" presId="urn:microsoft.com/office/officeart/2008/layout/HorizontalMultiLevelHierarchy"/>
    <dgm:cxn modelId="{65459083-24D5-48E1-8E7F-89CB018CD81D}" srcId="{1C3E7B71-41FD-4244-A4BE-B01C8CFF4002}" destId="{BE657D80-5990-4A5F-B87A-4794125592E1}" srcOrd="0" destOrd="0" parTransId="{7C2CE38C-4B11-4F6C-9288-3C5BEE6192D4}" sibTransId="{AA62AF4B-09B2-46C8-922E-9ACEB297B1B0}"/>
    <dgm:cxn modelId="{361CB684-6325-409D-A4B5-F1409F9407E1}" srcId="{1C3E7B71-41FD-4244-A4BE-B01C8CFF4002}" destId="{F5BCCEA2-38A9-450A-89D1-F37C32B96BC8}" srcOrd="1" destOrd="0" parTransId="{E4358C7A-F799-4819-8A9E-0FF2D497D46D}" sibTransId="{1C8E5F4D-5C4B-41E5-82E4-4621C471116A}"/>
    <dgm:cxn modelId="{B9938E88-EF0E-4E15-9C6F-CE1BE9330602}" type="presOf" srcId="{9E15917C-B39F-496D-8C14-009EC1DCE30D}" destId="{17FCFF95-4A55-430C-B343-149207CEA5F3}" srcOrd="0" destOrd="0" presId="urn:microsoft.com/office/officeart/2008/layout/HorizontalMultiLevelHierarchy"/>
    <dgm:cxn modelId="{C1A52F89-48FB-4555-A5E0-6C8D50A4718A}" type="presOf" srcId="{7AB23544-37D0-4BFB-9FFC-85DBBAD03C79}" destId="{5D2DCBD2-338F-4CA9-87DA-2EC980839F05}" srcOrd="1" destOrd="0" presId="urn:microsoft.com/office/officeart/2008/layout/HorizontalMultiLevelHierarchy"/>
    <dgm:cxn modelId="{05CC9C8B-01DB-4556-8CE7-D3BADDDF0274}" type="presOf" srcId="{463E589F-3F2A-40D3-98F0-CDBF61D4CBDC}" destId="{2550064E-9F52-46B7-A812-77173223983C}" srcOrd="0" destOrd="0" presId="urn:microsoft.com/office/officeart/2008/layout/HorizontalMultiLevelHierarchy"/>
    <dgm:cxn modelId="{F39E6298-76BF-4F74-9635-19FE109FB963}" type="presOf" srcId="{6935B892-873E-45E6-BE60-351C423523D4}" destId="{24C43E86-100C-4E68-8F3B-83D100064B66}" srcOrd="1" destOrd="0" presId="urn:microsoft.com/office/officeart/2008/layout/HorizontalMultiLevelHierarchy"/>
    <dgm:cxn modelId="{A51A6C98-7D5C-4554-9C75-3D75D4823411}" type="presOf" srcId="{29F7AF68-BF5B-4C27-8C0F-19CD70B42FA7}" destId="{8537D33F-6BA3-4CD1-A37C-E54C0B66F4F6}" srcOrd="0" destOrd="0" presId="urn:microsoft.com/office/officeart/2008/layout/HorizontalMultiLevelHierarchy"/>
    <dgm:cxn modelId="{7F48BAA3-43B8-4A99-A155-C2CB492612B7}" type="presOf" srcId="{EEB6D64E-E4C9-43D7-BFFC-4BC8BD3198E6}" destId="{6434AC17-AA3B-4743-B486-D317F67259A1}" srcOrd="0" destOrd="0" presId="urn:microsoft.com/office/officeart/2008/layout/HorizontalMultiLevelHierarchy"/>
    <dgm:cxn modelId="{00D273A9-A201-4A1B-89D2-157AF1A637FF}" srcId="{BE179428-5518-492A-842C-07E48B59D62C}" destId="{E02A4D9D-A4E0-4A47-82F7-9384E3CC5654}" srcOrd="0" destOrd="0" parTransId="{6935B892-873E-45E6-BE60-351C423523D4}" sibTransId="{92F29597-663F-42A3-9275-12FFF7C2C87C}"/>
    <dgm:cxn modelId="{AC1AC8B3-0F30-4E02-B4EB-414DD644EA79}" srcId="{4A5D95A7-0D8B-4F8E-9B99-623AFAF820A6}" destId="{BBD27911-F682-4ECA-9F76-3E7586BAC078}" srcOrd="0" destOrd="0" parTransId="{109D69E7-AE7A-44CC-908D-ACCD189CCA36}" sibTransId="{5FA9D804-8D08-4F6A-AC7F-EFE32032A437}"/>
    <dgm:cxn modelId="{DD0708B6-B9C9-4CCF-9C2B-9DD73DA49052}" type="presOf" srcId="{7C2CE38C-4B11-4F6C-9288-3C5BEE6192D4}" destId="{59C1FB9F-05BC-46F9-9867-781CE23A74F2}" srcOrd="1" destOrd="0" presId="urn:microsoft.com/office/officeart/2008/layout/HorizontalMultiLevelHierarchy"/>
    <dgm:cxn modelId="{3E61A2B8-8D0D-4C7E-A201-D05C2E1E5876}" srcId="{1C3E7B71-41FD-4244-A4BE-B01C8CFF4002}" destId="{BE179428-5518-492A-842C-07E48B59D62C}" srcOrd="2" destOrd="0" parTransId="{26CBC201-2A81-45C8-A66D-23F43A84FA8E}" sibTransId="{BB9393A6-19AB-4427-81FC-2140B3E40EE9}"/>
    <dgm:cxn modelId="{BEF7DABA-17B5-4D2A-9938-782CCC7C4F88}" type="presOf" srcId="{4D2E4FA3-62FB-41E4-9234-FBFD6AC966F5}" destId="{9D955BD2-263A-4353-A06B-612646CE74B7}" srcOrd="0" destOrd="0" presId="urn:microsoft.com/office/officeart/2008/layout/HorizontalMultiLevelHierarchy"/>
    <dgm:cxn modelId="{DF46CEC6-9962-40CA-8338-8D8DC0216A65}" srcId="{BE657D80-5990-4A5F-B87A-4794125592E1}" destId="{BD00F95D-95CF-436C-BF12-6AED8C6083CF}" srcOrd="1" destOrd="0" parTransId="{7AB23544-37D0-4BFB-9FFC-85DBBAD03C79}" sibTransId="{0EF43763-832A-4C62-BC73-EB56E15A0150}"/>
    <dgm:cxn modelId="{CAEA1CC9-2CBA-4BC5-9273-CB3A3408B5E0}" type="presOf" srcId="{E4358C7A-F799-4819-8A9E-0FF2D497D46D}" destId="{7D8F8213-F0CC-47E4-AD01-BAA33E11A843}" srcOrd="1" destOrd="0" presId="urn:microsoft.com/office/officeart/2008/layout/HorizontalMultiLevelHierarchy"/>
    <dgm:cxn modelId="{CA9816CA-3FB9-48E5-A697-EAA5356036D1}" type="presOf" srcId="{BBD27911-F682-4ECA-9F76-3E7586BAC078}" destId="{79AC83DB-C593-4FB6-A22C-4E8BEE85D1AD}" srcOrd="0" destOrd="0" presId="urn:microsoft.com/office/officeart/2008/layout/HorizontalMultiLevelHierarchy"/>
    <dgm:cxn modelId="{616827CD-A45A-44E6-82A7-BDC88BE9408F}" type="presOf" srcId="{F5F53591-BB06-4717-BE22-AE286561E204}" destId="{77C1CF42-5DD8-4A1A-B94C-B68B059EDFAE}" srcOrd="0" destOrd="0" presId="urn:microsoft.com/office/officeart/2008/layout/HorizontalMultiLevelHierarchy"/>
    <dgm:cxn modelId="{DD3485D0-90B6-425E-BE44-7728F76AFE36}" srcId="{F5BCCEA2-38A9-450A-89D1-F37C32B96BC8}" destId="{F5F53591-BB06-4717-BE22-AE286561E204}" srcOrd="0" destOrd="0" parTransId="{0FCCE645-1185-4006-9E24-9469CE075B42}" sibTransId="{1D32CB5F-1E95-4722-87FA-6EB1C8A7D5DF}"/>
    <dgm:cxn modelId="{7075F8D3-9929-42AB-9C8A-6494C7D6F247}" srcId="{BE179428-5518-492A-842C-07E48B59D62C}" destId="{8589FFAF-5386-4180-86F2-AC1E9D872007}" srcOrd="1" destOrd="0" parTransId="{29F7AF68-BF5B-4C27-8C0F-19CD70B42FA7}" sibTransId="{43778370-9DEE-4A52-8A98-EDD5C0980F27}"/>
    <dgm:cxn modelId="{B1EAF7D8-E5F5-496E-9C02-38D016332F65}" type="presOf" srcId="{463E589F-3F2A-40D3-98F0-CDBF61D4CBDC}" destId="{4CD73090-3F82-4132-930A-30AC53B9EC3E}" srcOrd="1" destOrd="0" presId="urn:microsoft.com/office/officeart/2008/layout/HorizontalMultiLevelHierarchy"/>
    <dgm:cxn modelId="{065EB1D9-4844-4D52-8515-860CD7839AD4}" type="presOf" srcId="{29F7AF68-BF5B-4C27-8C0F-19CD70B42FA7}" destId="{82B9550B-C2F7-4633-9B2D-721645210BAE}" srcOrd="1" destOrd="0" presId="urn:microsoft.com/office/officeart/2008/layout/HorizontalMultiLevelHierarchy"/>
    <dgm:cxn modelId="{BCC4A1E3-030A-457A-8570-6A9407705566}" type="presOf" srcId="{9E15917C-B39F-496D-8C14-009EC1DCE30D}" destId="{7D323ABF-E154-42FF-A3D7-5C0010A21ECC}" srcOrd="1" destOrd="0" presId="urn:microsoft.com/office/officeart/2008/layout/HorizontalMultiLevelHierarchy"/>
    <dgm:cxn modelId="{B069EDF6-6965-466F-9C61-19799215C4AD}" type="presOf" srcId="{ADE2BDCE-A937-46C5-9969-9BD504F505C0}" destId="{748CF380-D032-4C0D-8C00-1AAF3301D8D2}" srcOrd="0" destOrd="0" presId="urn:microsoft.com/office/officeart/2008/layout/HorizontalMultiLevelHierarchy"/>
    <dgm:cxn modelId="{F400B348-D0E8-4122-9B15-F8B684A4C8B9}" type="presParOf" srcId="{CB774DA6-1CE9-4EA4-9F24-87B183294B1B}" destId="{7CF82072-2220-47C4-85A2-1E45993CB840}" srcOrd="0" destOrd="0" presId="urn:microsoft.com/office/officeart/2008/layout/HorizontalMultiLevelHierarchy"/>
    <dgm:cxn modelId="{6F75B454-59D6-4C99-9557-BEC495D50363}" type="presParOf" srcId="{7CF82072-2220-47C4-85A2-1E45993CB840}" destId="{79AC83DB-C593-4FB6-A22C-4E8BEE85D1AD}" srcOrd="0" destOrd="0" presId="urn:microsoft.com/office/officeart/2008/layout/HorizontalMultiLevelHierarchy"/>
    <dgm:cxn modelId="{E1C87BD1-12E0-471F-A532-A95A812BA984}" type="presParOf" srcId="{7CF82072-2220-47C4-85A2-1E45993CB840}" destId="{770A1FA1-CEBA-4AD9-A01A-2254F972F241}" srcOrd="1" destOrd="0" presId="urn:microsoft.com/office/officeart/2008/layout/HorizontalMultiLevelHierarchy"/>
    <dgm:cxn modelId="{8F0228D3-2E7D-4460-81BA-4C28F5E33E0B}" type="presParOf" srcId="{770A1FA1-CEBA-4AD9-A01A-2254F972F241}" destId="{17FCFF95-4A55-430C-B343-149207CEA5F3}" srcOrd="0" destOrd="0" presId="urn:microsoft.com/office/officeart/2008/layout/HorizontalMultiLevelHierarchy"/>
    <dgm:cxn modelId="{8A7E823A-0139-4E01-91F0-3373B1A758B3}" type="presParOf" srcId="{17FCFF95-4A55-430C-B343-149207CEA5F3}" destId="{7D323ABF-E154-42FF-A3D7-5C0010A21ECC}" srcOrd="0" destOrd="0" presId="urn:microsoft.com/office/officeart/2008/layout/HorizontalMultiLevelHierarchy"/>
    <dgm:cxn modelId="{A669ECF2-C62E-4B60-92CE-C9A7DA7230D1}" type="presParOf" srcId="{770A1FA1-CEBA-4AD9-A01A-2254F972F241}" destId="{81C95AA7-F985-4DA1-8695-1A755BEDF2B7}" srcOrd="1" destOrd="0" presId="urn:microsoft.com/office/officeart/2008/layout/HorizontalMultiLevelHierarchy"/>
    <dgm:cxn modelId="{65B1DE63-848E-42CC-9F41-33CFC457C311}" type="presParOf" srcId="{81C95AA7-F985-4DA1-8695-1A755BEDF2B7}" destId="{6434AC17-AA3B-4743-B486-D317F67259A1}" srcOrd="0" destOrd="0" presId="urn:microsoft.com/office/officeart/2008/layout/HorizontalMultiLevelHierarchy"/>
    <dgm:cxn modelId="{C66EC4B1-0929-498A-8AAC-855DD32E7EEC}" type="presParOf" srcId="{81C95AA7-F985-4DA1-8695-1A755BEDF2B7}" destId="{0802E4EE-4439-4439-B307-360BEA2E8174}" srcOrd="1" destOrd="0" presId="urn:microsoft.com/office/officeart/2008/layout/HorizontalMultiLevelHierarchy"/>
    <dgm:cxn modelId="{4558B55B-4D8D-497F-A7E6-118D12C7A421}" type="presParOf" srcId="{770A1FA1-CEBA-4AD9-A01A-2254F972F241}" destId="{68D42A1E-E989-47E1-B933-F233011B15F2}" srcOrd="2" destOrd="0" presId="urn:microsoft.com/office/officeart/2008/layout/HorizontalMultiLevelHierarchy"/>
    <dgm:cxn modelId="{098C7F68-F631-450E-853C-FE5BB4D4BAE7}" type="presParOf" srcId="{68D42A1E-E989-47E1-B933-F233011B15F2}" destId="{95056F95-B611-4C27-AA3E-9D0C9C7ED934}" srcOrd="0" destOrd="0" presId="urn:microsoft.com/office/officeart/2008/layout/HorizontalMultiLevelHierarchy"/>
    <dgm:cxn modelId="{255927B2-48A6-4AE7-B40D-4889739E8F34}" type="presParOf" srcId="{770A1FA1-CEBA-4AD9-A01A-2254F972F241}" destId="{FF87CDCB-C41D-4C38-9BB1-387B57C53BDF}" srcOrd="3" destOrd="0" presId="urn:microsoft.com/office/officeart/2008/layout/HorizontalMultiLevelHierarchy"/>
    <dgm:cxn modelId="{CA1441E6-2084-4C70-887F-A54969D3862E}" type="presParOf" srcId="{FF87CDCB-C41D-4C38-9BB1-387B57C53BDF}" destId="{414F818C-C081-4D8A-A545-4E331635E89E}" srcOrd="0" destOrd="0" presId="urn:microsoft.com/office/officeart/2008/layout/HorizontalMultiLevelHierarchy"/>
    <dgm:cxn modelId="{C24A1AE0-0E1F-423B-95AC-51716A539D45}" type="presParOf" srcId="{FF87CDCB-C41D-4C38-9BB1-387B57C53BDF}" destId="{42A70ED5-F7C4-496F-9BFA-7C590A3ACB23}" srcOrd="1" destOrd="0" presId="urn:microsoft.com/office/officeart/2008/layout/HorizontalMultiLevelHierarchy"/>
    <dgm:cxn modelId="{64ECBC50-0EF1-47D5-A72D-FA9A8D55C79C}" type="presParOf" srcId="{42A70ED5-F7C4-496F-9BFA-7C590A3ACB23}" destId="{9F160A87-5CD5-4E2B-8A42-00A01FA48900}" srcOrd="0" destOrd="0" presId="urn:microsoft.com/office/officeart/2008/layout/HorizontalMultiLevelHierarchy"/>
    <dgm:cxn modelId="{7E543C44-F6CD-45C4-9FA2-349EF1E0AEB5}" type="presParOf" srcId="{9F160A87-5CD5-4E2B-8A42-00A01FA48900}" destId="{59C1FB9F-05BC-46F9-9867-781CE23A74F2}" srcOrd="0" destOrd="0" presId="urn:microsoft.com/office/officeart/2008/layout/HorizontalMultiLevelHierarchy"/>
    <dgm:cxn modelId="{73892738-2FBA-496F-8430-DFC9D63FEC0F}" type="presParOf" srcId="{42A70ED5-F7C4-496F-9BFA-7C590A3ACB23}" destId="{55BA65A1-54B4-4BDA-9748-38C5AEBC1ACA}" srcOrd="1" destOrd="0" presId="urn:microsoft.com/office/officeart/2008/layout/HorizontalMultiLevelHierarchy"/>
    <dgm:cxn modelId="{601279A5-B52D-4977-B02D-B579C561BDF0}" type="presParOf" srcId="{55BA65A1-54B4-4BDA-9748-38C5AEBC1ACA}" destId="{E6A813E5-29BA-45F2-814A-16B3B9048044}" srcOrd="0" destOrd="0" presId="urn:microsoft.com/office/officeart/2008/layout/HorizontalMultiLevelHierarchy"/>
    <dgm:cxn modelId="{171E6B42-DD13-4DE5-A126-601D914C78EB}" type="presParOf" srcId="{55BA65A1-54B4-4BDA-9748-38C5AEBC1ACA}" destId="{DF4DFC35-6A6D-4768-9723-CBE75738DAFE}" srcOrd="1" destOrd="0" presId="urn:microsoft.com/office/officeart/2008/layout/HorizontalMultiLevelHierarchy"/>
    <dgm:cxn modelId="{C4A7867D-0BD0-4F8D-9379-1EA6EF667002}" type="presParOf" srcId="{DF4DFC35-6A6D-4768-9723-CBE75738DAFE}" destId="{7FC78E51-5D27-4BCA-8C5B-F1EA182B06F0}" srcOrd="0" destOrd="0" presId="urn:microsoft.com/office/officeart/2008/layout/HorizontalMultiLevelHierarchy"/>
    <dgm:cxn modelId="{F82C6145-92EA-4D5A-82C4-CC3B1D634A70}" type="presParOf" srcId="{7FC78E51-5D27-4BCA-8C5B-F1EA182B06F0}" destId="{5F9E7153-10B0-4DC4-A845-D49BE737EEF9}" srcOrd="0" destOrd="0" presId="urn:microsoft.com/office/officeart/2008/layout/HorizontalMultiLevelHierarchy"/>
    <dgm:cxn modelId="{6E7A17EF-1F6F-4F2E-B493-C23F667EBD62}" type="presParOf" srcId="{DF4DFC35-6A6D-4768-9723-CBE75738DAFE}" destId="{5763E042-144B-4B60-A712-79A5BA5AAD11}" srcOrd="1" destOrd="0" presId="urn:microsoft.com/office/officeart/2008/layout/HorizontalMultiLevelHierarchy"/>
    <dgm:cxn modelId="{37870F76-5C31-41E1-BFB3-42501CBC1F9C}" type="presParOf" srcId="{5763E042-144B-4B60-A712-79A5BA5AAD11}" destId="{748CF380-D032-4C0D-8C00-1AAF3301D8D2}" srcOrd="0" destOrd="0" presId="urn:microsoft.com/office/officeart/2008/layout/HorizontalMultiLevelHierarchy"/>
    <dgm:cxn modelId="{9DFE02D2-EBE3-4497-B406-B64546041E03}" type="presParOf" srcId="{5763E042-144B-4B60-A712-79A5BA5AAD11}" destId="{E4F8E89D-9859-42B9-A37D-813642E9A3DC}" srcOrd="1" destOrd="0" presId="urn:microsoft.com/office/officeart/2008/layout/HorizontalMultiLevelHierarchy"/>
    <dgm:cxn modelId="{0EDED040-2232-47C7-AA1D-1D0031FC0CF1}" type="presParOf" srcId="{DF4DFC35-6A6D-4768-9723-CBE75738DAFE}" destId="{7CE3147F-15DA-4523-86C5-C4A969D5B6F5}" srcOrd="2" destOrd="0" presId="urn:microsoft.com/office/officeart/2008/layout/HorizontalMultiLevelHierarchy"/>
    <dgm:cxn modelId="{581371BA-F9BC-499B-9EFB-F1C44D28B0C7}" type="presParOf" srcId="{7CE3147F-15DA-4523-86C5-C4A969D5B6F5}" destId="{5D2DCBD2-338F-4CA9-87DA-2EC980839F05}" srcOrd="0" destOrd="0" presId="urn:microsoft.com/office/officeart/2008/layout/HorizontalMultiLevelHierarchy"/>
    <dgm:cxn modelId="{0DB286CE-2D5B-4BD0-9411-0B1F71F63B40}" type="presParOf" srcId="{DF4DFC35-6A6D-4768-9723-CBE75738DAFE}" destId="{83AF6B4A-C726-4C88-BF32-9C8CE4D69EBD}" srcOrd="3" destOrd="0" presId="urn:microsoft.com/office/officeart/2008/layout/HorizontalMultiLevelHierarchy"/>
    <dgm:cxn modelId="{FB1B811D-EC0E-4F5A-9A2E-71EA945C7699}" type="presParOf" srcId="{83AF6B4A-C726-4C88-BF32-9C8CE4D69EBD}" destId="{5C4A5E21-CF2C-4AA9-8BB5-5B2B2AD37ECB}" srcOrd="0" destOrd="0" presId="urn:microsoft.com/office/officeart/2008/layout/HorizontalMultiLevelHierarchy"/>
    <dgm:cxn modelId="{34BC2EA0-155A-4AE3-9FB1-2A74143FA4D2}" type="presParOf" srcId="{83AF6B4A-C726-4C88-BF32-9C8CE4D69EBD}" destId="{D7CCD0F2-FB58-4F43-835C-CC2C38C62E8C}" srcOrd="1" destOrd="0" presId="urn:microsoft.com/office/officeart/2008/layout/HorizontalMultiLevelHierarchy"/>
    <dgm:cxn modelId="{86DB6A8E-A5F1-449E-8220-C3E640F461B2}" type="presParOf" srcId="{42A70ED5-F7C4-496F-9BFA-7C590A3ACB23}" destId="{C718F47D-1F7F-4300-9A4F-36B709AC3186}" srcOrd="2" destOrd="0" presId="urn:microsoft.com/office/officeart/2008/layout/HorizontalMultiLevelHierarchy"/>
    <dgm:cxn modelId="{CCADEB1F-7776-4E49-96C7-8CA61E7715E2}" type="presParOf" srcId="{C718F47D-1F7F-4300-9A4F-36B709AC3186}" destId="{7D8F8213-F0CC-47E4-AD01-BAA33E11A843}" srcOrd="0" destOrd="0" presId="urn:microsoft.com/office/officeart/2008/layout/HorizontalMultiLevelHierarchy"/>
    <dgm:cxn modelId="{E15EA29B-EC83-454B-B45F-C4456C7E3A64}" type="presParOf" srcId="{42A70ED5-F7C4-496F-9BFA-7C590A3ACB23}" destId="{FD8482BD-70D7-42C8-AA68-84C635D2B866}" srcOrd="3" destOrd="0" presId="urn:microsoft.com/office/officeart/2008/layout/HorizontalMultiLevelHierarchy"/>
    <dgm:cxn modelId="{EF6A5170-029B-43D4-B661-82C8A26AA3C8}" type="presParOf" srcId="{FD8482BD-70D7-42C8-AA68-84C635D2B866}" destId="{F4A90661-E173-4E83-975D-02DD0C6C75A1}" srcOrd="0" destOrd="0" presId="urn:microsoft.com/office/officeart/2008/layout/HorizontalMultiLevelHierarchy"/>
    <dgm:cxn modelId="{1C094CBE-9894-46DC-9514-03B3FFDCBA2B}" type="presParOf" srcId="{FD8482BD-70D7-42C8-AA68-84C635D2B866}" destId="{AA9BA7C5-85D2-4AEA-B762-16DEDE45ADE7}" srcOrd="1" destOrd="0" presId="urn:microsoft.com/office/officeart/2008/layout/HorizontalMultiLevelHierarchy"/>
    <dgm:cxn modelId="{9566FE83-E9C1-4926-BA97-64A20B1A17C2}" type="presParOf" srcId="{AA9BA7C5-85D2-4AEA-B762-16DEDE45ADE7}" destId="{B01FAC9F-C2C3-461A-98B1-4D851F3D9722}" srcOrd="0" destOrd="0" presId="urn:microsoft.com/office/officeart/2008/layout/HorizontalMultiLevelHierarchy"/>
    <dgm:cxn modelId="{2007348C-4100-4EE6-883D-02EDB733CFC4}" type="presParOf" srcId="{B01FAC9F-C2C3-461A-98B1-4D851F3D9722}" destId="{5EB4EDCF-2895-464E-B837-F3B0BB8503F3}" srcOrd="0" destOrd="0" presId="urn:microsoft.com/office/officeart/2008/layout/HorizontalMultiLevelHierarchy"/>
    <dgm:cxn modelId="{E9E97A70-4448-41CC-841B-B431DD82C24D}" type="presParOf" srcId="{AA9BA7C5-85D2-4AEA-B762-16DEDE45ADE7}" destId="{BB992B03-B5F8-4678-9DFE-13A25073E18C}" srcOrd="1" destOrd="0" presId="urn:microsoft.com/office/officeart/2008/layout/HorizontalMultiLevelHierarchy"/>
    <dgm:cxn modelId="{E54B4633-1F78-4A40-8994-FDB11FC68085}" type="presParOf" srcId="{BB992B03-B5F8-4678-9DFE-13A25073E18C}" destId="{77C1CF42-5DD8-4A1A-B94C-B68B059EDFAE}" srcOrd="0" destOrd="0" presId="urn:microsoft.com/office/officeart/2008/layout/HorizontalMultiLevelHierarchy"/>
    <dgm:cxn modelId="{20787B22-F3AB-4324-B003-36E4719307F2}" type="presParOf" srcId="{BB992B03-B5F8-4678-9DFE-13A25073E18C}" destId="{3962438F-EAE9-49FD-94E7-550DF0768DAA}" srcOrd="1" destOrd="0" presId="urn:microsoft.com/office/officeart/2008/layout/HorizontalMultiLevelHierarchy"/>
    <dgm:cxn modelId="{094365DF-19AE-40C8-B58D-5EFAF4EA9B4E}" type="presParOf" srcId="{AA9BA7C5-85D2-4AEA-B762-16DEDE45ADE7}" destId="{2550064E-9F52-46B7-A812-77173223983C}" srcOrd="2" destOrd="0" presId="urn:microsoft.com/office/officeart/2008/layout/HorizontalMultiLevelHierarchy"/>
    <dgm:cxn modelId="{7AF30C22-7EBE-477D-B069-BB09CD4F16B6}" type="presParOf" srcId="{2550064E-9F52-46B7-A812-77173223983C}" destId="{4CD73090-3F82-4132-930A-30AC53B9EC3E}" srcOrd="0" destOrd="0" presId="urn:microsoft.com/office/officeart/2008/layout/HorizontalMultiLevelHierarchy"/>
    <dgm:cxn modelId="{B50B5AD0-3543-4FDC-B380-57865072C1FA}" type="presParOf" srcId="{AA9BA7C5-85D2-4AEA-B762-16DEDE45ADE7}" destId="{AFD00D64-15EC-405E-92C3-46627A5004DC}" srcOrd="3" destOrd="0" presId="urn:microsoft.com/office/officeart/2008/layout/HorizontalMultiLevelHierarchy"/>
    <dgm:cxn modelId="{D79D66CC-9BAC-4530-B337-04A06CFBD4A3}" type="presParOf" srcId="{AFD00D64-15EC-405E-92C3-46627A5004DC}" destId="{9D955BD2-263A-4353-A06B-612646CE74B7}" srcOrd="0" destOrd="0" presId="urn:microsoft.com/office/officeart/2008/layout/HorizontalMultiLevelHierarchy"/>
    <dgm:cxn modelId="{C8520522-4A21-4B42-B559-5504333829EC}" type="presParOf" srcId="{AFD00D64-15EC-405E-92C3-46627A5004DC}" destId="{5D4FDF94-582B-4116-9F4D-D66D3C330A88}" srcOrd="1" destOrd="0" presId="urn:microsoft.com/office/officeart/2008/layout/HorizontalMultiLevelHierarchy"/>
    <dgm:cxn modelId="{D2BBFEB0-1BAA-450E-BEDD-8F26C2BB0BDB}" type="presParOf" srcId="{42A70ED5-F7C4-496F-9BFA-7C590A3ACB23}" destId="{A1C98D95-BB0A-4D01-BD54-97FB75DCC060}" srcOrd="4" destOrd="0" presId="urn:microsoft.com/office/officeart/2008/layout/HorizontalMultiLevelHierarchy"/>
    <dgm:cxn modelId="{4D0B2026-B16D-4A3E-81F5-FCB2727CB021}" type="presParOf" srcId="{A1C98D95-BB0A-4D01-BD54-97FB75DCC060}" destId="{C6CFDE57-0DCE-463B-89C7-B42698D68977}" srcOrd="0" destOrd="0" presId="urn:microsoft.com/office/officeart/2008/layout/HorizontalMultiLevelHierarchy"/>
    <dgm:cxn modelId="{BBF26F87-1B7B-438A-8C68-9B0F1C66FAF3}" type="presParOf" srcId="{42A70ED5-F7C4-496F-9BFA-7C590A3ACB23}" destId="{B1923DC4-1C16-4E20-9567-098DACDA2BBE}" srcOrd="5" destOrd="0" presId="urn:microsoft.com/office/officeart/2008/layout/HorizontalMultiLevelHierarchy"/>
    <dgm:cxn modelId="{4A96256E-BBAA-4369-8016-C398E0952C74}" type="presParOf" srcId="{B1923DC4-1C16-4E20-9567-098DACDA2BBE}" destId="{99346E99-9473-45B7-9DD4-7B142A9D74BE}" srcOrd="0" destOrd="0" presId="urn:microsoft.com/office/officeart/2008/layout/HorizontalMultiLevelHierarchy"/>
    <dgm:cxn modelId="{1B3BC152-1D64-4AAF-891F-AA4A72A0AC55}" type="presParOf" srcId="{B1923DC4-1C16-4E20-9567-098DACDA2BBE}" destId="{C4BE87E5-3FBB-4CAE-B688-42CB72B26FBD}" srcOrd="1" destOrd="0" presId="urn:microsoft.com/office/officeart/2008/layout/HorizontalMultiLevelHierarchy"/>
    <dgm:cxn modelId="{79C40829-7A99-4128-B68E-31B50A17A831}" type="presParOf" srcId="{C4BE87E5-3FBB-4CAE-B688-42CB72B26FBD}" destId="{41F69B1B-ABA2-4D32-A348-099741A51880}" srcOrd="0" destOrd="0" presId="urn:microsoft.com/office/officeart/2008/layout/HorizontalMultiLevelHierarchy"/>
    <dgm:cxn modelId="{7ABC6682-5290-40E5-8FB5-415F6E39F2E1}" type="presParOf" srcId="{41F69B1B-ABA2-4D32-A348-099741A51880}" destId="{24C43E86-100C-4E68-8F3B-83D100064B66}" srcOrd="0" destOrd="0" presId="urn:microsoft.com/office/officeart/2008/layout/HorizontalMultiLevelHierarchy"/>
    <dgm:cxn modelId="{7C2F78D1-3F89-4514-A9F9-0EDB6AE032F1}" type="presParOf" srcId="{C4BE87E5-3FBB-4CAE-B688-42CB72B26FBD}" destId="{B6C64F85-D2DB-4DF2-8B26-6391A355AF3A}" srcOrd="1" destOrd="0" presId="urn:microsoft.com/office/officeart/2008/layout/HorizontalMultiLevelHierarchy"/>
    <dgm:cxn modelId="{E794B0C1-8EC1-4DDB-A25B-385D7FF0186D}" type="presParOf" srcId="{B6C64F85-D2DB-4DF2-8B26-6391A355AF3A}" destId="{32F59C47-AFEC-4C5F-B4A5-54B0035D1B87}" srcOrd="0" destOrd="0" presId="urn:microsoft.com/office/officeart/2008/layout/HorizontalMultiLevelHierarchy"/>
    <dgm:cxn modelId="{76D2CCFB-2794-4B87-8FA9-AE6335549890}" type="presParOf" srcId="{B6C64F85-D2DB-4DF2-8B26-6391A355AF3A}" destId="{922140FE-D5F2-452C-A6B3-ED02A2D5017D}" srcOrd="1" destOrd="0" presId="urn:microsoft.com/office/officeart/2008/layout/HorizontalMultiLevelHierarchy"/>
    <dgm:cxn modelId="{F198FD87-829D-4564-8F1D-5B9F3DD2F8E0}" type="presParOf" srcId="{C4BE87E5-3FBB-4CAE-B688-42CB72B26FBD}" destId="{8537D33F-6BA3-4CD1-A37C-E54C0B66F4F6}" srcOrd="2" destOrd="0" presId="urn:microsoft.com/office/officeart/2008/layout/HorizontalMultiLevelHierarchy"/>
    <dgm:cxn modelId="{0BC37960-7185-4B7B-9B26-38CE56C3C675}" type="presParOf" srcId="{8537D33F-6BA3-4CD1-A37C-E54C0B66F4F6}" destId="{82B9550B-C2F7-4633-9B2D-721645210BAE}" srcOrd="0" destOrd="0" presId="urn:microsoft.com/office/officeart/2008/layout/HorizontalMultiLevelHierarchy"/>
    <dgm:cxn modelId="{1AD212FA-87DC-412A-B7F9-9DD1E573C13F}" type="presParOf" srcId="{C4BE87E5-3FBB-4CAE-B688-42CB72B26FBD}" destId="{83537DC9-6660-4C17-9ED6-64F5EE612A29}" srcOrd="3" destOrd="0" presId="urn:microsoft.com/office/officeart/2008/layout/HorizontalMultiLevelHierarchy"/>
    <dgm:cxn modelId="{3DC03F1C-AA8E-4593-8860-49B1C6961814}" type="presParOf" srcId="{83537DC9-6660-4C17-9ED6-64F5EE612A29}" destId="{FC463B38-118A-4C88-BC43-E399D16A8422}" srcOrd="0" destOrd="0" presId="urn:microsoft.com/office/officeart/2008/layout/HorizontalMultiLevelHierarchy"/>
    <dgm:cxn modelId="{1C22B781-7907-4D05-9C53-11B55FEE97DC}" type="presParOf" srcId="{83537DC9-6660-4C17-9ED6-64F5EE612A29}" destId="{344D7739-BA83-42E7-A718-9904013613E3}" srcOrd="1" destOrd="0" presId="urn:microsoft.com/office/officeart/2008/layout/HorizontalMultiLevelHierarchy"/>
    <dgm:cxn modelId="{F95D0449-81CE-49B2-9760-B224D672DB7D}" type="presParOf" srcId="{770A1FA1-CEBA-4AD9-A01A-2254F972F241}" destId="{8D90227E-970B-4DC4-8DAB-FEB101C1FB9F}" srcOrd="4" destOrd="0" presId="urn:microsoft.com/office/officeart/2008/layout/HorizontalMultiLevelHierarchy"/>
    <dgm:cxn modelId="{2D2BF070-67D2-4126-BC6B-4216E281F102}" type="presParOf" srcId="{8D90227E-970B-4DC4-8DAB-FEB101C1FB9F}" destId="{83A31408-9528-49FA-987E-81DE615BCAEE}" srcOrd="0" destOrd="0" presId="urn:microsoft.com/office/officeart/2008/layout/HorizontalMultiLevelHierarchy"/>
    <dgm:cxn modelId="{C420E1E9-64AB-4ADD-ACE5-BF2EDE21428B}" type="presParOf" srcId="{770A1FA1-CEBA-4AD9-A01A-2254F972F241}" destId="{521C0485-0749-4ABD-B4EF-9CCCCF898936}" srcOrd="5" destOrd="0" presId="urn:microsoft.com/office/officeart/2008/layout/HorizontalMultiLevelHierarchy"/>
    <dgm:cxn modelId="{41EF3E4B-5284-4854-9C34-D6A883EB3ACA}" type="presParOf" srcId="{521C0485-0749-4ABD-B4EF-9CCCCF898936}" destId="{7FB91C94-9E0A-4F45-87E3-22F85B7785FB}" srcOrd="0" destOrd="0" presId="urn:microsoft.com/office/officeart/2008/layout/HorizontalMultiLevelHierarchy"/>
    <dgm:cxn modelId="{448B5E21-76B4-43CA-B1A8-FB8C4669E2CD}" type="presParOf" srcId="{521C0485-0749-4ABD-B4EF-9CCCCF898936}" destId="{CA8CEB25-842A-493D-9265-BA0C4911C49A}" srcOrd="1" destOrd="0" presId="urn:microsoft.com/office/officeart/2008/layout/HorizontalMultiLevelHierarchy"/>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CBBB7E4-757D-48D3-B9AF-E95A103942E2}">
      <dsp:nvSpPr>
        <dsp:cNvPr id="0" name=""/>
        <dsp:cNvSpPr/>
      </dsp:nvSpPr>
      <dsp:spPr>
        <a:xfrm>
          <a:off x="2290364" y="3035162"/>
          <a:ext cx="948223" cy="2076607"/>
        </a:xfrm>
        <a:custGeom>
          <a:avLst/>
          <a:gdLst/>
          <a:ahLst/>
          <a:cxnLst/>
          <a:rect l="0" t="0" r="0" b="0"/>
          <a:pathLst>
            <a:path>
              <a:moveTo>
                <a:pt x="0" y="0"/>
              </a:moveTo>
              <a:lnTo>
                <a:pt x="474111" y="0"/>
              </a:lnTo>
              <a:lnTo>
                <a:pt x="474111" y="2076607"/>
              </a:lnTo>
              <a:lnTo>
                <a:pt x="948223" y="2076607"/>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55600">
            <a:lnSpc>
              <a:spcPct val="90000"/>
            </a:lnSpc>
            <a:spcBef>
              <a:spcPct val="0"/>
            </a:spcBef>
            <a:spcAft>
              <a:spcPct val="35000"/>
            </a:spcAft>
            <a:buNone/>
          </a:pPr>
          <a:endParaRPr lang="en-US" sz="800" kern="1200" dirty="0"/>
        </a:p>
      </dsp:txBody>
      <dsp:txXfrm>
        <a:off x="2707405" y="4016394"/>
        <a:ext cx="114142" cy="114142"/>
      </dsp:txXfrm>
    </dsp:sp>
    <dsp:sp modelId="{60C64DE8-5591-4501-8D1C-D1935CB94155}">
      <dsp:nvSpPr>
        <dsp:cNvPr id="0" name=""/>
        <dsp:cNvSpPr/>
      </dsp:nvSpPr>
      <dsp:spPr>
        <a:xfrm>
          <a:off x="4738832" y="4559728"/>
          <a:ext cx="1309580" cy="800801"/>
        </a:xfrm>
        <a:custGeom>
          <a:avLst/>
          <a:gdLst/>
          <a:ahLst/>
          <a:cxnLst/>
          <a:rect l="0" t="0" r="0" b="0"/>
          <a:pathLst>
            <a:path>
              <a:moveTo>
                <a:pt x="0" y="0"/>
              </a:moveTo>
              <a:lnTo>
                <a:pt x="654790" y="0"/>
              </a:lnTo>
              <a:lnTo>
                <a:pt x="654790" y="800801"/>
              </a:lnTo>
              <a:lnTo>
                <a:pt x="1309580" y="800801"/>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5355246" y="4921753"/>
        <a:ext cx="76750" cy="76750"/>
      </dsp:txXfrm>
    </dsp:sp>
    <dsp:sp modelId="{2CDAD116-1805-4F3C-94F7-83EECFEF4172}">
      <dsp:nvSpPr>
        <dsp:cNvPr id="0" name=""/>
        <dsp:cNvSpPr/>
      </dsp:nvSpPr>
      <dsp:spPr>
        <a:xfrm>
          <a:off x="4738832" y="4559728"/>
          <a:ext cx="1323896" cy="252482"/>
        </a:xfrm>
        <a:custGeom>
          <a:avLst/>
          <a:gdLst/>
          <a:ahLst/>
          <a:cxnLst/>
          <a:rect l="0" t="0" r="0" b="0"/>
          <a:pathLst>
            <a:path>
              <a:moveTo>
                <a:pt x="0" y="0"/>
              </a:moveTo>
              <a:lnTo>
                <a:pt x="661948" y="0"/>
              </a:lnTo>
              <a:lnTo>
                <a:pt x="661948" y="252482"/>
              </a:lnTo>
              <a:lnTo>
                <a:pt x="1323896" y="252482"/>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a:off x="5367086" y="4652275"/>
        <a:ext cx="67387" cy="67387"/>
      </dsp:txXfrm>
    </dsp:sp>
    <dsp:sp modelId="{6AFE1DD8-673E-4366-ABB3-9B97B473753B}">
      <dsp:nvSpPr>
        <dsp:cNvPr id="0" name=""/>
        <dsp:cNvSpPr/>
      </dsp:nvSpPr>
      <dsp:spPr>
        <a:xfrm>
          <a:off x="4738832" y="4251192"/>
          <a:ext cx="1311191" cy="308536"/>
        </a:xfrm>
        <a:custGeom>
          <a:avLst/>
          <a:gdLst/>
          <a:ahLst/>
          <a:cxnLst/>
          <a:rect l="0" t="0" r="0" b="0"/>
          <a:pathLst>
            <a:path>
              <a:moveTo>
                <a:pt x="0" y="308536"/>
              </a:moveTo>
              <a:lnTo>
                <a:pt x="655595" y="308536"/>
              </a:lnTo>
              <a:lnTo>
                <a:pt x="655595" y="0"/>
              </a:lnTo>
              <a:lnTo>
                <a:pt x="1311191" y="0"/>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a:off x="5360752" y="4371785"/>
        <a:ext cx="67350" cy="67350"/>
      </dsp:txXfrm>
    </dsp:sp>
    <dsp:sp modelId="{4446EF9F-4478-4441-BEE1-C44669914050}">
      <dsp:nvSpPr>
        <dsp:cNvPr id="0" name=""/>
        <dsp:cNvSpPr/>
      </dsp:nvSpPr>
      <dsp:spPr>
        <a:xfrm>
          <a:off x="4738832" y="3677473"/>
          <a:ext cx="1311191" cy="882255"/>
        </a:xfrm>
        <a:custGeom>
          <a:avLst/>
          <a:gdLst/>
          <a:ahLst/>
          <a:cxnLst/>
          <a:rect l="0" t="0" r="0" b="0"/>
          <a:pathLst>
            <a:path>
              <a:moveTo>
                <a:pt x="0" y="882255"/>
              </a:moveTo>
              <a:lnTo>
                <a:pt x="655595" y="882255"/>
              </a:lnTo>
              <a:lnTo>
                <a:pt x="655595" y="0"/>
              </a:lnTo>
              <a:lnTo>
                <a:pt x="1311191" y="0"/>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a:off x="5354918" y="4079091"/>
        <a:ext cx="79018" cy="79018"/>
      </dsp:txXfrm>
    </dsp:sp>
    <dsp:sp modelId="{067ADFCB-D558-4F89-87AA-C83AA49AAEB8}">
      <dsp:nvSpPr>
        <dsp:cNvPr id="0" name=""/>
        <dsp:cNvSpPr/>
      </dsp:nvSpPr>
      <dsp:spPr>
        <a:xfrm>
          <a:off x="2290364" y="3035162"/>
          <a:ext cx="943030" cy="1524566"/>
        </a:xfrm>
        <a:custGeom>
          <a:avLst/>
          <a:gdLst/>
          <a:ahLst/>
          <a:cxnLst/>
          <a:rect l="0" t="0" r="0" b="0"/>
          <a:pathLst>
            <a:path>
              <a:moveTo>
                <a:pt x="0" y="0"/>
              </a:moveTo>
              <a:lnTo>
                <a:pt x="471515" y="0"/>
              </a:lnTo>
              <a:lnTo>
                <a:pt x="471515" y="1524566"/>
              </a:lnTo>
              <a:lnTo>
                <a:pt x="943030" y="1524566"/>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66700">
            <a:lnSpc>
              <a:spcPct val="90000"/>
            </a:lnSpc>
            <a:spcBef>
              <a:spcPct val="0"/>
            </a:spcBef>
            <a:spcAft>
              <a:spcPct val="35000"/>
            </a:spcAft>
            <a:buNone/>
          </a:pPr>
          <a:endParaRPr lang="en-US" sz="600" kern="1200" dirty="0"/>
        </a:p>
      </dsp:txBody>
      <dsp:txXfrm>
        <a:off x="2717063" y="3752629"/>
        <a:ext cx="89632" cy="89632"/>
      </dsp:txXfrm>
    </dsp:sp>
    <dsp:sp modelId="{7E3E00D3-B904-4C4F-821C-858A5E54D2CF}">
      <dsp:nvSpPr>
        <dsp:cNvPr id="0" name=""/>
        <dsp:cNvSpPr/>
      </dsp:nvSpPr>
      <dsp:spPr>
        <a:xfrm>
          <a:off x="2290364" y="3035162"/>
          <a:ext cx="950767" cy="798009"/>
        </a:xfrm>
        <a:custGeom>
          <a:avLst/>
          <a:gdLst/>
          <a:ahLst/>
          <a:cxnLst/>
          <a:rect l="0" t="0" r="0" b="0"/>
          <a:pathLst>
            <a:path>
              <a:moveTo>
                <a:pt x="0" y="0"/>
              </a:moveTo>
              <a:lnTo>
                <a:pt x="475383" y="0"/>
              </a:lnTo>
              <a:lnTo>
                <a:pt x="475383" y="798009"/>
              </a:lnTo>
              <a:lnTo>
                <a:pt x="950767" y="798009"/>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kumimoji="1" lang="ja-JP" altLang="en-US" sz="500" kern="1200"/>
        </a:p>
      </dsp:txBody>
      <dsp:txXfrm>
        <a:off x="2734716" y="3403134"/>
        <a:ext cx="62064" cy="62064"/>
      </dsp:txXfrm>
    </dsp:sp>
    <dsp:sp modelId="{7DA56236-071F-4056-812F-CF34CDFBEAF0}">
      <dsp:nvSpPr>
        <dsp:cNvPr id="0" name=""/>
        <dsp:cNvSpPr/>
      </dsp:nvSpPr>
      <dsp:spPr>
        <a:xfrm>
          <a:off x="2290364" y="3035162"/>
          <a:ext cx="950767" cy="148669"/>
        </a:xfrm>
        <a:custGeom>
          <a:avLst/>
          <a:gdLst/>
          <a:ahLst/>
          <a:cxnLst/>
          <a:rect l="0" t="0" r="0" b="0"/>
          <a:pathLst>
            <a:path>
              <a:moveTo>
                <a:pt x="0" y="0"/>
              </a:moveTo>
              <a:lnTo>
                <a:pt x="475383" y="0"/>
              </a:lnTo>
              <a:lnTo>
                <a:pt x="475383" y="148669"/>
              </a:lnTo>
              <a:lnTo>
                <a:pt x="950767" y="148669"/>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a:off x="2741690" y="3085439"/>
        <a:ext cx="48116" cy="48116"/>
      </dsp:txXfrm>
    </dsp:sp>
    <dsp:sp modelId="{CFAB8584-416C-4BC8-8AF4-F1B87EF7E777}">
      <dsp:nvSpPr>
        <dsp:cNvPr id="0" name=""/>
        <dsp:cNvSpPr/>
      </dsp:nvSpPr>
      <dsp:spPr>
        <a:xfrm>
          <a:off x="7555461" y="3103754"/>
          <a:ext cx="595234" cy="573718"/>
        </a:xfrm>
        <a:custGeom>
          <a:avLst/>
          <a:gdLst/>
          <a:ahLst/>
          <a:cxnLst/>
          <a:rect l="0" t="0" r="0" b="0"/>
          <a:pathLst>
            <a:path>
              <a:moveTo>
                <a:pt x="0" y="0"/>
              </a:moveTo>
              <a:lnTo>
                <a:pt x="297617" y="0"/>
              </a:lnTo>
              <a:lnTo>
                <a:pt x="297617" y="573718"/>
              </a:lnTo>
              <a:lnTo>
                <a:pt x="595234" y="573718"/>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a:off x="7832410" y="3369946"/>
        <a:ext cx="41335" cy="41335"/>
      </dsp:txXfrm>
    </dsp:sp>
    <dsp:sp modelId="{EA057DDF-CAE0-4F90-B0C0-7DD930F0BC2D}">
      <dsp:nvSpPr>
        <dsp:cNvPr id="0" name=""/>
        <dsp:cNvSpPr/>
      </dsp:nvSpPr>
      <dsp:spPr>
        <a:xfrm>
          <a:off x="7555461" y="3058034"/>
          <a:ext cx="595234" cy="91440"/>
        </a:xfrm>
        <a:custGeom>
          <a:avLst/>
          <a:gdLst/>
          <a:ahLst/>
          <a:cxnLst/>
          <a:rect l="0" t="0" r="0" b="0"/>
          <a:pathLst>
            <a:path>
              <a:moveTo>
                <a:pt x="0" y="45720"/>
              </a:moveTo>
              <a:lnTo>
                <a:pt x="595234" y="45720"/>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a:off x="7838197" y="3088873"/>
        <a:ext cx="29761" cy="29761"/>
      </dsp:txXfrm>
    </dsp:sp>
    <dsp:sp modelId="{CF1DC631-802D-49C2-87B1-72F0D29CAA41}">
      <dsp:nvSpPr>
        <dsp:cNvPr id="0" name=""/>
        <dsp:cNvSpPr/>
      </dsp:nvSpPr>
      <dsp:spPr>
        <a:xfrm>
          <a:off x="7555461" y="2530036"/>
          <a:ext cx="595234" cy="573718"/>
        </a:xfrm>
        <a:custGeom>
          <a:avLst/>
          <a:gdLst/>
          <a:ahLst/>
          <a:cxnLst/>
          <a:rect l="0" t="0" r="0" b="0"/>
          <a:pathLst>
            <a:path>
              <a:moveTo>
                <a:pt x="0" y="573718"/>
              </a:moveTo>
              <a:lnTo>
                <a:pt x="297617" y="573718"/>
              </a:lnTo>
              <a:lnTo>
                <a:pt x="297617" y="0"/>
              </a:lnTo>
              <a:lnTo>
                <a:pt x="595234" y="0"/>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a:off x="7832410" y="2796227"/>
        <a:ext cx="41335" cy="41335"/>
      </dsp:txXfrm>
    </dsp:sp>
    <dsp:sp modelId="{96AB3C76-3D64-475F-BF33-1693BBC80BB2}">
      <dsp:nvSpPr>
        <dsp:cNvPr id="0" name=""/>
        <dsp:cNvSpPr/>
      </dsp:nvSpPr>
      <dsp:spPr>
        <a:xfrm>
          <a:off x="4740834" y="2530036"/>
          <a:ext cx="1309188" cy="573718"/>
        </a:xfrm>
        <a:custGeom>
          <a:avLst/>
          <a:gdLst/>
          <a:ahLst/>
          <a:cxnLst/>
          <a:rect l="0" t="0" r="0" b="0"/>
          <a:pathLst>
            <a:path>
              <a:moveTo>
                <a:pt x="0" y="0"/>
              </a:moveTo>
              <a:lnTo>
                <a:pt x="654594" y="0"/>
              </a:lnTo>
              <a:lnTo>
                <a:pt x="654594" y="573718"/>
              </a:lnTo>
              <a:lnTo>
                <a:pt x="1309188" y="573718"/>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a:off x="5359694" y="2781160"/>
        <a:ext cx="71469" cy="71469"/>
      </dsp:txXfrm>
    </dsp:sp>
    <dsp:sp modelId="{B9D629ED-8A0A-4DB6-AEF8-75F8CA7FA9C6}">
      <dsp:nvSpPr>
        <dsp:cNvPr id="0" name=""/>
        <dsp:cNvSpPr/>
      </dsp:nvSpPr>
      <dsp:spPr>
        <a:xfrm>
          <a:off x="4740834" y="2484316"/>
          <a:ext cx="1309188" cy="91440"/>
        </a:xfrm>
        <a:custGeom>
          <a:avLst/>
          <a:gdLst/>
          <a:ahLst/>
          <a:cxnLst/>
          <a:rect l="0" t="0" r="0" b="0"/>
          <a:pathLst>
            <a:path>
              <a:moveTo>
                <a:pt x="0" y="45720"/>
              </a:moveTo>
              <a:lnTo>
                <a:pt x="1309188" y="45720"/>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a:off x="5362699" y="2497306"/>
        <a:ext cx="65459" cy="65459"/>
      </dsp:txXfrm>
    </dsp:sp>
    <dsp:sp modelId="{7EDBD5D0-1ECB-4986-A132-B718176C6618}">
      <dsp:nvSpPr>
        <dsp:cNvPr id="0" name=""/>
        <dsp:cNvSpPr/>
      </dsp:nvSpPr>
      <dsp:spPr>
        <a:xfrm>
          <a:off x="4740834" y="1956317"/>
          <a:ext cx="1309188" cy="573718"/>
        </a:xfrm>
        <a:custGeom>
          <a:avLst/>
          <a:gdLst/>
          <a:ahLst/>
          <a:cxnLst/>
          <a:rect l="0" t="0" r="0" b="0"/>
          <a:pathLst>
            <a:path>
              <a:moveTo>
                <a:pt x="0" y="573718"/>
              </a:moveTo>
              <a:lnTo>
                <a:pt x="654594" y="573718"/>
              </a:lnTo>
              <a:lnTo>
                <a:pt x="654594" y="0"/>
              </a:lnTo>
              <a:lnTo>
                <a:pt x="1309188" y="0"/>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a:off x="5359694" y="2207442"/>
        <a:ext cx="71469" cy="71469"/>
      </dsp:txXfrm>
    </dsp:sp>
    <dsp:sp modelId="{722DF6C6-E66C-4119-B497-5916F3E233E2}">
      <dsp:nvSpPr>
        <dsp:cNvPr id="0" name=""/>
        <dsp:cNvSpPr/>
      </dsp:nvSpPr>
      <dsp:spPr>
        <a:xfrm>
          <a:off x="2290364" y="2530036"/>
          <a:ext cx="945032" cy="505126"/>
        </a:xfrm>
        <a:custGeom>
          <a:avLst/>
          <a:gdLst/>
          <a:ahLst/>
          <a:cxnLst/>
          <a:rect l="0" t="0" r="0" b="0"/>
          <a:pathLst>
            <a:path>
              <a:moveTo>
                <a:pt x="0" y="505126"/>
              </a:moveTo>
              <a:lnTo>
                <a:pt x="472516" y="505126"/>
              </a:lnTo>
              <a:lnTo>
                <a:pt x="472516" y="0"/>
              </a:lnTo>
              <a:lnTo>
                <a:pt x="945032" y="0"/>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a:off x="2736091" y="2755810"/>
        <a:ext cx="53577" cy="53577"/>
      </dsp:txXfrm>
    </dsp:sp>
    <dsp:sp modelId="{EEE58418-BD30-4E7D-BDF7-50E61FA4E353}">
      <dsp:nvSpPr>
        <dsp:cNvPr id="0" name=""/>
        <dsp:cNvSpPr/>
      </dsp:nvSpPr>
      <dsp:spPr>
        <a:xfrm>
          <a:off x="7555461" y="1382598"/>
          <a:ext cx="584109" cy="582384"/>
        </a:xfrm>
        <a:custGeom>
          <a:avLst/>
          <a:gdLst/>
          <a:ahLst/>
          <a:cxnLst/>
          <a:rect l="0" t="0" r="0" b="0"/>
          <a:pathLst>
            <a:path>
              <a:moveTo>
                <a:pt x="0" y="0"/>
              </a:moveTo>
              <a:lnTo>
                <a:pt x="292054" y="0"/>
              </a:lnTo>
              <a:lnTo>
                <a:pt x="292054" y="582384"/>
              </a:lnTo>
              <a:lnTo>
                <a:pt x="584109" y="582384"/>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a:off x="7826894" y="1653170"/>
        <a:ext cx="41241" cy="41241"/>
      </dsp:txXfrm>
    </dsp:sp>
    <dsp:sp modelId="{8D675494-86A1-495A-A931-0CD3BA4A0C61}">
      <dsp:nvSpPr>
        <dsp:cNvPr id="0" name=""/>
        <dsp:cNvSpPr/>
      </dsp:nvSpPr>
      <dsp:spPr>
        <a:xfrm>
          <a:off x="7555461" y="1336878"/>
          <a:ext cx="595716" cy="91440"/>
        </a:xfrm>
        <a:custGeom>
          <a:avLst/>
          <a:gdLst/>
          <a:ahLst/>
          <a:cxnLst/>
          <a:rect l="0" t="0" r="0" b="0"/>
          <a:pathLst>
            <a:path>
              <a:moveTo>
                <a:pt x="0" y="45720"/>
              </a:moveTo>
              <a:lnTo>
                <a:pt x="595716" y="45720"/>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a:off x="7838426" y="1367706"/>
        <a:ext cx="29785" cy="29785"/>
      </dsp:txXfrm>
    </dsp:sp>
    <dsp:sp modelId="{431ED4E3-AB79-4574-89BC-D584B322B918}">
      <dsp:nvSpPr>
        <dsp:cNvPr id="0" name=""/>
        <dsp:cNvSpPr/>
      </dsp:nvSpPr>
      <dsp:spPr>
        <a:xfrm>
          <a:off x="7555461" y="791554"/>
          <a:ext cx="587030" cy="591044"/>
        </a:xfrm>
        <a:custGeom>
          <a:avLst/>
          <a:gdLst/>
          <a:ahLst/>
          <a:cxnLst/>
          <a:rect l="0" t="0" r="0" b="0"/>
          <a:pathLst>
            <a:path>
              <a:moveTo>
                <a:pt x="0" y="591044"/>
              </a:moveTo>
              <a:lnTo>
                <a:pt x="293515" y="591044"/>
              </a:lnTo>
              <a:lnTo>
                <a:pt x="293515" y="0"/>
              </a:lnTo>
              <a:lnTo>
                <a:pt x="587030" y="0"/>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a:off x="7828150" y="1066250"/>
        <a:ext cx="41651" cy="41651"/>
      </dsp:txXfrm>
    </dsp:sp>
    <dsp:sp modelId="{72F59EDB-254E-4998-913F-838F76C476C3}">
      <dsp:nvSpPr>
        <dsp:cNvPr id="0" name=""/>
        <dsp:cNvSpPr/>
      </dsp:nvSpPr>
      <dsp:spPr>
        <a:xfrm>
          <a:off x="4744026" y="808880"/>
          <a:ext cx="1305997" cy="573718"/>
        </a:xfrm>
        <a:custGeom>
          <a:avLst/>
          <a:gdLst/>
          <a:ahLst/>
          <a:cxnLst/>
          <a:rect l="0" t="0" r="0" b="0"/>
          <a:pathLst>
            <a:path>
              <a:moveTo>
                <a:pt x="0" y="0"/>
              </a:moveTo>
              <a:lnTo>
                <a:pt x="652998" y="0"/>
              </a:lnTo>
              <a:lnTo>
                <a:pt x="652998" y="573718"/>
              </a:lnTo>
              <a:lnTo>
                <a:pt x="1305997" y="573718"/>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a:off x="5361363" y="1060078"/>
        <a:ext cx="71322" cy="71322"/>
      </dsp:txXfrm>
    </dsp:sp>
    <dsp:sp modelId="{12FE78A2-3BAA-4997-8B90-CF84300EEB6C}">
      <dsp:nvSpPr>
        <dsp:cNvPr id="0" name=""/>
        <dsp:cNvSpPr/>
      </dsp:nvSpPr>
      <dsp:spPr>
        <a:xfrm>
          <a:off x="4744026" y="763160"/>
          <a:ext cx="1305997" cy="91440"/>
        </a:xfrm>
        <a:custGeom>
          <a:avLst/>
          <a:gdLst/>
          <a:ahLst/>
          <a:cxnLst/>
          <a:rect l="0" t="0" r="0" b="0"/>
          <a:pathLst>
            <a:path>
              <a:moveTo>
                <a:pt x="0" y="45720"/>
              </a:moveTo>
              <a:lnTo>
                <a:pt x="1305997" y="45720"/>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a:off x="5364374" y="776230"/>
        <a:ext cx="65299" cy="65299"/>
      </dsp:txXfrm>
    </dsp:sp>
    <dsp:sp modelId="{92395A57-6121-46B2-897B-56815B5DD903}">
      <dsp:nvSpPr>
        <dsp:cNvPr id="0" name=""/>
        <dsp:cNvSpPr/>
      </dsp:nvSpPr>
      <dsp:spPr>
        <a:xfrm>
          <a:off x="4744026" y="235161"/>
          <a:ext cx="1305997" cy="573718"/>
        </a:xfrm>
        <a:custGeom>
          <a:avLst/>
          <a:gdLst/>
          <a:ahLst/>
          <a:cxnLst/>
          <a:rect l="0" t="0" r="0" b="0"/>
          <a:pathLst>
            <a:path>
              <a:moveTo>
                <a:pt x="0" y="573718"/>
              </a:moveTo>
              <a:lnTo>
                <a:pt x="652998" y="573718"/>
              </a:lnTo>
              <a:lnTo>
                <a:pt x="652998" y="0"/>
              </a:lnTo>
              <a:lnTo>
                <a:pt x="1305997" y="0"/>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a:off x="5361363" y="486359"/>
        <a:ext cx="71322" cy="71322"/>
      </dsp:txXfrm>
    </dsp:sp>
    <dsp:sp modelId="{63B506CD-F8D1-4D8D-BF91-03A96CCEE3C0}">
      <dsp:nvSpPr>
        <dsp:cNvPr id="0" name=""/>
        <dsp:cNvSpPr/>
      </dsp:nvSpPr>
      <dsp:spPr>
        <a:xfrm>
          <a:off x="2290364" y="808880"/>
          <a:ext cx="948223" cy="2226281"/>
        </a:xfrm>
        <a:custGeom>
          <a:avLst/>
          <a:gdLst/>
          <a:ahLst/>
          <a:cxnLst/>
          <a:rect l="0" t="0" r="0" b="0"/>
          <a:pathLst>
            <a:path>
              <a:moveTo>
                <a:pt x="0" y="2226281"/>
              </a:moveTo>
              <a:lnTo>
                <a:pt x="474111" y="2226281"/>
              </a:lnTo>
              <a:lnTo>
                <a:pt x="474111" y="0"/>
              </a:lnTo>
              <a:lnTo>
                <a:pt x="948223" y="0"/>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55600">
            <a:lnSpc>
              <a:spcPct val="90000"/>
            </a:lnSpc>
            <a:spcBef>
              <a:spcPct val="0"/>
            </a:spcBef>
            <a:spcAft>
              <a:spcPct val="35000"/>
            </a:spcAft>
            <a:buNone/>
          </a:pPr>
          <a:endParaRPr lang="en-US" sz="800" kern="1200" dirty="0"/>
        </a:p>
      </dsp:txBody>
      <dsp:txXfrm>
        <a:off x="2703981" y="1861526"/>
        <a:ext cx="120990" cy="120990"/>
      </dsp:txXfrm>
    </dsp:sp>
    <dsp:sp modelId="{A0B39F00-19F2-4A9C-8941-3D5C911EDB58}">
      <dsp:nvSpPr>
        <dsp:cNvPr id="0" name=""/>
        <dsp:cNvSpPr/>
      </dsp:nvSpPr>
      <dsp:spPr>
        <a:xfrm rot="16200000">
          <a:off x="55346" y="2757055"/>
          <a:ext cx="3913823" cy="556213"/>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1333500">
            <a:lnSpc>
              <a:spcPct val="90000"/>
            </a:lnSpc>
            <a:spcBef>
              <a:spcPct val="0"/>
            </a:spcBef>
            <a:spcAft>
              <a:spcPct val="35000"/>
            </a:spcAft>
            <a:buNone/>
          </a:pPr>
          <a:r>
            <a:rPr lang="zh-CN" altLang="en-US" sz="3000" kern="1200" dirty="0"/>
            <a:t>欠陥検出</a:t>
          </a:r>
          <a:endParaRPr lang="en-US" sz="3000" kern="1200" dirty="0"/>
        </a:p>
      </dsp:txBody>
      <dsp:txXfrm>
        <a:off x="55346" y="2757055"/>
        <a:ext cx="3913823" cy="556213"/>
      </dsp:txXfrm>
    </dsp:sp>
    <dsp:sp modelId="{22795428-12CA-434E-A879-34C54A4F928A}">
      <dsp:nvSpPr>
        <dsp:cNvPr id="0" name=""/>
        <dsp:cNvSpPr/>
      </dsp:nvSpPr>
      <dsp:spPr>
        <a:xfrm>
          <a:off x="3238588" y="579392"/>
          <a:ext cx="1505437" cy="458974"/>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dirty="0"/>
            <a:t>AlexNet</a:t>
          </a:r>
          <a:endParaRPr lang="en-US" sz="3600" kern="1200" dirty="0"/>
        </a:p>
      </dsp:txBody>
      <dsp:txXfrm>
        <a:off x="3238588" y="579392"/>
        <a:ext cx="1505437" cy="458974"/>
      </dsp:txXfrm>
    </dsp:sp>
    <dsp:sp modelId="{463B10B0-4A03-4D81-9405-F7C363F2542F}">
      <dsp:nvSpPr>
        <dsp:cNvPr id="0" name=""/>
        <dsp:cNvSpPr/>
      </dsp:nvSpPr>
      <dsp:spPr>
        <a:xfrm>
          <a:off x="6050023" y="5674"/>
          <a:ext cx="1505437" cy="458974"/>
        </a:xfrm>
        <a:prstGeom prst="rect">
          <a:avLst/>
        </a:prstGeom>
        <a:solidFill>
          <a:srgbClr val="00B050"/>
        </a:soli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ja-JP" altLang="en-US" sz="1600" kern="1200" dirty="0">
              <a:solidFill>
                <a:prstClr val="white"/>
              </a:solidFill>
              <a:latin typeface="Calibri" panose="020F0502020204030204"/>
              <a:ea typeface="等线" panose="02010600030101010101" pitchFamily="2" charset="-122"/>
              <a:cs typeface="+mn-cs"/>
            </a:rPr>
            <a:t>モデル</a:t>
          </a:r>
          <a:endParaRPr lang="en-US" sz="1600" kern="1200" dirty="0">
            <a:latin typeface="Calibri" panose="020F0502020204030204"/>
            <a:ea typeface="等线" panose="02010600030101010101" pitchFamily="2" charset="-122"/>
            <a:cs typeface="+mn-cs"/>
          </a:endParaRPr>
        </a:p>
      </dsp:txBody>
      <dsp:txXfrm>
        <a:off x="6050023" y="5674"/>
        <a:ext cx="1505437" cy="458974"/>
      </dsp:txXfrm>
    </dsp:sp>
    <dsp:sp modelId="{1B4DFEFB-12C6-4ADC-8E90-6DD119A186B5}">
      <dsp:nvSpPr>
        <dsp:cNvPr id="0" name=""/>
        <dsp:cNvSpPr/>
      </dsp:nvSpPr>
      <dsp:spPr>
        <a:xfrm>
          <a:off x="6050023" y="579392"/>
          <a:ext cx="1505437" cy="458974"/>
        </a:xfrm>
        <a:prstGeom prst="rect">
          <a:avLst/>
        </a:prstGeom>
        <a:gradFill rotWithShape="0">
          <a:gsLst>
            <a:gs pos="0">
              <a:srgbClr val="A5A5A5">
                <a:hueOff val="0"/>
                <a:satOff val="0"/>
                <a:lumOff val="0"/>
                <a:alphaOff val="0"/>
                <a:satMod val="103000"/>
                <a:lumMod val="102000"/>
                <a:tint val="94000"/>
              </a:srgbClr>
            </a:gs>
            <a:gs pos="50000">
              <a:srgbClr val="A5A5A5">
                <a:hueOff val="0"/>
                <a:satOff val="0"/>
                <a:lumOff val="0"/>
                <a:alphaOff val="0"/>
                <a:satMod val="110000"/>
                <a:lumMod val="100000"/>
                <a:shade val="100000"/>
              </a:srgbClr>
            </a:gs>
            <a:gs pos="100000">
              <a:srgbClr val="A5A5A5">
                <a:hueOff val="0"/>
                <a:satOff val="0"/>
                <a:lumOff val="0"/>
                <a:alphaOff val="0"/>
                <a:lumMod val="99000"/>
                <a:satMod val="120000"/>
                <a:shade val="78000"/>
              </a:srgb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solidFill>
                <a:prstClr val="white"/>
              </a:solidFill>
              <a:latin typeface="Calibri" panose="020F0502020204030204"/>
              <a:ea typeface="等线" panose="02010600030101010101" pitchFamily="2" charset="-122"/>
              <a:cs typeface="+mn-cs"/>
            </a:rPr>
            <a:t>投票結果</a:t>
          </a:r>
          <a:endParaRPr lang="en-US" sz="1600" kern="1200" dirty="0">
            <a:solidFill>
              <a:prstClr val="white"/>
            </a:solidFill>
            <a:latin typeface="Calibri" panose="020F0502020204030204"/>
            <a:ea typeface="等线" panose="02010600030101010101" pitchFamily="2" charset="-122"/>
            <a:cs typeface="+mn-cs"/>
          </a:endParaRPr>
        </a:p>
      </dsp:txBody>
      <dsp:txXfrm>
        <a:off x="6050023" y="579392"/>
        <a:ext cx="1505437" cy="458974"/>
      </dsp:txXfrm>
    </dsp:sp>
    <dsp:sp modelId="{B417D3CD-96A0-4216-81CB-2EFCE6FF7F5B}">
      <dsp:nvSpPr>
        <dsp:cNvPr id="0" name=""/>
        <dsp:cNvSpPr/>
      </dsp:nvSpPr>
      <dsp:spPr>
        <a:xfrm>
          <a:off x="6050023" y="1153111"/>
          <a:ext cx="1505437" cy="458974"/>
        </a:xfrm>
        <a:prstGeom prst="rect">
          <a:avLst/>
        </a:prstGeom>
        <a:solidFill>
          <a:srgbClr val="0070C0"/>
        </a:soli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ja-JP" altLang="en-US" sz="1600" kern="1200" dirty="0">
              <a:solidFill>
                <a:prstClr val="white"/>
              </a:solidFill>
              <a:latin typeface="Calibri" panose="020F0502020204030204"/>
              <a:ea typeface="等线" panose="02010600030101010101" pitchFamily="2" charset="-122"/>
              <a:cs typeface="+mn-cs"/>
            </a:rPr>
            <a:t>プログラム</a:t>
          </a:r>
          <a:endParaRPr lang="en-US" sz="1600" kern="1200" dirty="0">
            <a:solidFill>
              <a:prstClr val="white"/>
            </a:solidFill>
            <a:latin typeface="Calibri" panose="020F0502020204030204"/>
            <a:ea typeface="等线" panose="02010600030101010101" pitchFamily="2" charset="-122"/>
            <a:cs typeface="+mn-cs"/>
          </a:endParaRPr>
        </a:p>
      </dsp:txBody>
      <dsp:txXfrm>
        <a:off x="6050023" y="1153111"/>
        <a:ext cx="1505437" cy="458974"/>
      </dsp:txXfrm>
    </dsp:sp>
    <dsp:sp modelId="{407B5F28-B363-4E4D-A5E8-22845F76B603}">
      <dsp:nvSpPr>
        <dsp:cNvPr id="0" name=""/>
        <dsp:cNvSpPr/>
      </dsp:nvSpPr>
      <dsp:spPr>
        <a:xfrm>
          <a:off x="8142491" y="562066"/>
          <a:ext cx="1505437" cy="458974"/>
        </a:xfrm>
        <a:prstGeom prst="rect">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altLang="zh-CN" sz="1400" kern="1200" dirty="0">
              <a:solidFill>
                <a:prstClr val="white"/>
              </a:solidFill>
              <a:latin typeface="Calibri" panose="020F0502020204030204"/>
              <a:ea typeface="+mn-ea"/>
              <a:cs typeface="+mn-cs"/>
            </a:rPr>
            <a:t>2</a:t>
          </a:r>
          <a:r>
            <a:rPr lang="zh-CN" altLang="en-US" sz="1400" kern="1200" dirty="0">
              <a:solidFill>
                <a:prstClr val="white"/>
              </a:solidFill>
              <a:latin typeface="Calibri" panose="020F0502020204030204"/>
              <a:ea typeface="+mn-ea"/>
              <a:cs typeface="+mn-cs"/>
            </a:rPr>
            <a:t>種類</a:t>
          </a:r>
          <a:r>
            <a:rPr lang="ja-JP" altLang="en-US" sz="1400" kern="1200" dirty="0">
              <a:solidFill>
                <a:prstClr val="white"/>
              </a:solidFill>
              <a:latin typeface="Calibri" panose="020F0502020204030204"/>
              <a:ea typeface="+mn-ea"/>
              <a:cs typeface="+mn-cs"/>
            </a:rPr>
            <a:t>の</a:t>
          </a:r>
          <a:r>
            <a:rPr lang="zh-CN" altLang="en-US" sz="1400" kern="1200" dirty="0">
              <a:solidFill>
                <a:prstClr val="white"/>
              </a:solidFill>
              <a:latin typeface="Calibri" panose="020F0502020204030204"/>
              <a:ea typeface="+mn-ea"/>
              <a:cs typeface="+mn-cs"/>
            </a:rPr>
            <a:t>分類</a:t>
          </a:r>
          <a:endParaRPr lang="en-US" sz="1400" kern="1200" dirty="0"/>
        </a:p>
      </dsp:txBody>
      <dsp:txXfrm>
        <a:off x="8142491" y="562066"/>
        <a:ext cx="1505437" cy="458974"/>
      </dsp:txXfrm>
    </dsp:sp>
    <dsp:sp modelId="{0C85E1E9-3AD2-4B58-9F3E-7A091FFC5A49}">
      <dsp:nvSpPr>
        <dsp:cNvPr id="0" name=""/>
        <dsp:cNvSpPr/>
      </dsp:nvSpPr>
      <dsp:spPr>
        <a:xfrm>
          <a:off x="8151177" y="1153111"/>
          <a:ext cx="1505437" cy="458974"/>
        </a:xfrm>
        <a:prstGeom prst="rect">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altLang="zh-CN" sz="1400" kern="1200" dirty="0">
              <a:solidFill>
                <a:prstClr val="white"/>
              </a:solidFill>
              <a:latin typeface="Calibri" panose="020F0502020204030204"/>
              <a:ea typeface="+mn-ea"/>
              <a:cs typeface="+mn-cs"/>
            </a:rPr>
            <a:t>3</a:t>
          </a:r>
          <a:r>
            <a:rPr lang="zh-CN" altLang="zh-CN" sz="1400" kern="1200" dirty="0">
              <a:solidFill>
                <a:prstClr val="white"/>
              </a:solidFill>
              <a:latin typeface="Calibri" panose="020F0502020204030204"/>
              <a:ea typeface="+mn-ea"/>
              <a:cs typeface="+mn-cs"/>
            </a:rPr>
            <a:t>種類</a:t>
          </a:r>
          <a:r>
            <a:rPr lang="ja-JP" altLang="zh-CN" sz="1400" kern="1200" dirty="0">
              <a:solidFill>
                <a:prstClr val="white"/>
              </a:solidFill>
              <a:latin typeface="Calibri" panose="020F0502020204030204"/>
              <a:ea typeface="+mn-ea"/>
              <a:cs typeface="+mn-cs"/>
            </a:rPr>
            <a:t>の</a:t>
          </a:r>
          <a:r>
            <a:rPr lang="zh-CN" altLang="zh-CN" sz="1400" kern="1200" dirty="0">
              <a:solidFill>
                <a:prstClr val="white"/>
              </a:solidFill>
              <a:latin typeface="Calibri" panose="020F0502020204030204"/>
              <a:ea typeface="+mn-ea"/>
              <a:cs typeface="+mn-cs"/>
            </a:rPr>
            <a:t>分類</a:t>
          </a:r>
          <a:endParaRPr lang="en-US" sz="1400" kern="1200" dirty="0"/>
        </a:p>
      </dsp:txBody>
      <dsp:txXfrm>
        <a:off x="8151177" y="1153111"/>
        <a:ext cx="1505437" cy="458974"/>
      </dsp:txXfrm>
    </dsp:sp>
    <dsp:sp modelId="{D20A2DBB-EE59-4FC2-8B89-DDBC319E0625}">
      <dsp:nvSpPr>
        <dsp:cNvPr id="0" name=""/>
        <dsp:cNvSpPr/>
      </dsp:nvSpPr>
      <dsp:spPr>
        <a:xfrm>
          <a:off x="8139570" y="1735495"/>
          <a:ext cx="1505437" cy="458974"/>
        </a:xfrm>
        <a:prstGeom prst="rect">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altLang="zh-CN" sz="1400" kern="1200" dirty="0">
              <a:solidFill>
                <a:prstClr val="white"/>
              </a:solidFill>
              <a:latin typeface="Calibri" panose="020F0502020204030204"/>
              <a:ea typeface="游ゴシック" panose="020B0400000000000000" pitchFamily="50" charset="-128"/>
              <a:cs typeface="+mn-cs"/>
            </a:rPr>
            <a:t>4</a:t>
          </a:r>
          <a:r>
            <a:rPr lang="zh-CN" altLang="zh-CN" sz="1400" kern="1200" dirty="0">
              <a:solidFill>
                <a:prstClr val="white"/>
              </a:solidFill>
              <a:latin typeface="Calibri" panose="020F0502020204030204"/>
              <a:ea typeface="游ゴシック" panose="020B0400000000000000" pitchFamily="50" charset="-128"/>
              <a:cs typeface="+mn-cs"/>
            </a:rPr>
            <a:t>種類</a:t>
          </a:r>
          <a:r>
            <a:rPr lang="ja-JP" altLang="zh-CN" sz="1400" kern="1200" dirty="0">
              <a:solidFill>
                <a:prstClr val="white"/>
              </a:solidFill>
              <a:latin typeface="Calibri" panose="020F0502020204030204"/>
              <a:ea typeface="游ゴシック" panose="020B0400000000000000" pitchFamily="50" charset="-128"/>
              <a:cs typeface="+mn-cs"/>
            </a:rPr>
            <a:t>の</a:t>
          </a:r>
          <a:r>
            <a:rPr lang="zh-CN" altLang="zh-CN" sz="1400" kern="1200" dirty="0">
              <a:solidFill>
                <a:prstClr val="white"/>
              </a:solidFill>
              <a:latin typeface="Calibri" panose="020F0502020204030204"/>
              <a:ea typeface="游ゴシック" panose="020B0400000000000000" pitchFamily="50" charset="-128"/>
              <a:cs typeface="+mn-cs"/>
            </a:rPr>
            <a:t>分類</a:t>
          </a:r>
          <a:endParaRPr lang="en-US" sz="1400" kern="1200" dirty="0"/>
        </a:p>
      </dsp:txBody>
      <dsp:txXfrm>
        <a:off x="8139570" y="1735495"/>
        <a:ext cx="1505437" cy="458974"/>
      </dsp:txXfrm>
    </dsp:sp>
    <dsp:sp modelId="{C8E8A4C9-12A2-4B84-BCC3-F13B54BF1473}">
      <dsp:nvSpPr>
        <dsp:cNvPr id="0" name=""/>
        <dsp:cNvSpPr/>
      </dsp:nvSpPr>
      <dsp:spPr>
        <a:xfrm>
          <a:off x="3235396" y="2300548"/>
          <a:ext cx="1505437" cy="458974"/>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sz="2000" kern="1200" dirty="0">
              <a:solidFill>
                <a:prstClr val="white"/>
              </a:solidFill>
              <a:latin typeface="Calibri" panose="020F0502020204030204"/>
              <a:ea typeface="+mn-ea"/>
              <a:cs typeface="+mn-cs"/>
            </a:rPr>
            <a:t>GoogLe</a:t>
          </a:r>
          <a:r>
            <a:rPr lang="en-US" altLang="zh-CN" sz="2000" kern="1200" dirty="0">
              <a:solidFill>
                <a:prstClr val="white"/>
              </a:solidFill>
              <a:latin typeface="Calibri" panose="020F0502020204030204"/>
              <a:ea typeface="+mn-ea"/>
              <a:cs typeface="+mn-cs"/>
            </a:rPr>
            <a:t>Net</a:t>
          </a:r>
          <a:endParaRPr lang="en-US" sz="2000" kern="1200" dirty="0">
            <a:solidFill>
              <a:prstClr val="white"/>
            </a:solidFill>
            <a:latin typeface="Calibri" panose="020F0502020204030204"/>
            <a:ea typeface="+mn-ea"/>
            <a:cs typeface="+mn-cs"/>
          </a:endParaRPr>
        </a:p>
      </dsp:txBody>
      <dsp:txXfrm>
        <a:off x="3235396" y="2300548"/>
        <a:ext cx="1505437" cy="458974"/>
      </dsp:txXfrm>
    </dsp:sp>
    <dsp:sp modelId="{BCE5DC62-8EE9-4349-A020-8CEB4B919CDB}">
      <dsp:nvSpPr>
        <dsp:cNvPr id="0" name=""/>
        <dsp:cNvSpPr/>
      </dsp:nvSpPr>
      <dsp:spPr>
        <a:xfrm>
          <a:off x="6050023" y="1726830"/>
          <a:ext cx="1505437" cy="458974"/>
        </a:xfrm>
        <a:prstGeom prst="rect">
          <a:avLst/>
        </a:prstGeom>
        <a:solidFill>
          <a:srgbClr val="00B050"/>
        </a:soli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ja-JP" altLang="zh-CN" sz="1600" kern="1200" dirty="0">
              <a:solidFill>
                <a:prstClr val="white"/>
              </a:solidFill>
              <a:latin typeface="Calibri" panose="020F0502020204030204"/>
              <a:ea typeface="等线" panose="02010600030101010101" pitchFamily="2" charset="-122"/>
              <a:cs typeface="+mn-cs"/>
            </a:rPr>
            <a:t>モデル</a:t>
          </a:r>
          <a:endParaRPr lang="en-US" sz="1600" kern="1200" dirty="0">
            <a:solidFill>
              <a:prstClr val="white"/>
            </a:solidFill>
            <a:latin typeface="Calibri" panose="020F0502020204030204"/>
            <a:ea typeface="等线" panose="02010600030101010101" pitchFamily="2" charset="-122"/>
            <a:cs typeface="+mn-cs"/>
          </a:endParaRPr>
        </a:p>
      </dsp:txBody>
      <dsp:txXfrm>
        <a:off x="6050023" y="1726830"/>
        <a:ext cx="1505437" cy="458974"/>
      </dsp:txXfrm>
    </dsp:sp>
    <dsp:sp modelId="{53184C50-E9C2-43C6-ACEC-D67E687A3DA9}">
      <dsp:nvSpPr>
        <dsp:cNvPr id="0" name=""/>
        <dsp:cNvSpPr/>
      </dsp:nvSpPr>
      <dsp:spPr>
        <a:xfrm>
          <a:off x="6050023" y="2300548"/>
          <a:ext cx="1505437" cy="458974"/>
        </a:xfrm>
        <a:prstGeom prst="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zh-CN" altLang="zh-CN" sz="1600" kern="1200" dirty="0"/>
            <a:t>投票結果</a:t>
          </a:r>
          <a:endParaRPr lang="en-US" sz="1600" kern="1200" dirty="0"/>
        </a:p>
      </dsp:txBody>
      <dsp:txXfrm>
        <a:off x="6050023" y="2300548"/>
        <a:ext cx="1505437" cy="458974"/>
      </dsp:txXfrm>
    </dsp:sp>
    <dsp:sp modelId="{8D2373D0-7BBE-492A-9BF7-59E783553FEF}">
      <dsp:nvSpPr>
        <dsp:cNvPr id="0" name=""/>
        <dsp:cNvSpPr/>
      </dsp:nvSpPr>
      <dsp:spPr>
        <a:xfrm>
          <a:off x="6050023" y="2874267"/>
          <a:ext cx="1505437" cy="458974"/>
        </a:xfrm>
        <a:prstGeom prst="rect">
          <a:avLst/>
        </a:prstGeom>
        <a:solidFill>
          <a:srgbClr val="0070C0"/>
        </a:soli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ja-JP" altLang="zh-CN" sz="1600" kern="1200" dirty="0">
              <a:solidFill>
                <a:prstClr val="white"/>
              </a:solidFill>
              <a:latin typeface="Calibri" panose="020F0502020204030204"/>
              <a:ea typeface="等线" panose="02010600030101010101" pitchFamily="2" charset="-122"/>
              <a:cs typeface="+mn-cs"/>
            </a:rPr>
            <a:t>プログラム</a:t>
          </a:r>
          <a:endParaRPr lang="en-US" sz="1600" kern="1200" dirty="0">
            <a:solidFill>
              <a:prstClr val="white"/>
            </a:solidFill>
            <a:latin typeface="Calibri" panose="020F0502020204030204"/>
            <a:ea typeface="等线" panose="02010600030101010101" pitchFamily="2" charset="-122"/>
            <a:cs typeface="+mn-cs"/>
          </a:endParaRPr>
        </a:p>
      </dsp:txBody>
      <dsp:txXfrm>
        <a:off x="6050023" y="2874267"/>
        <a:ext cx="1505437" cy="458974"/>
      </dsp:txXfrm>
    </dsp:sp>
    <dsp:sp modelId="{A2BDB990-16ED-4C75-9453-872B971C3BB8}">
      <dsp:nvSpPr>
        <dsp:cNvPr id="0" name=""/>
        <dsp:cNvSpPr/>
      </dsp:nvSpPr>
      <dsp:spPr>
        <a:xfrm>
          <a:off x="8150695" y="2300548"/>
          <a:ext cx="1505437" cy="458974"/>
        </a:xfrm>
        <a:prstGeom prst="rect">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altLang="zh-CN" sz="1600" kern="1200" dirty="0">
              <a:solidFill>
                <a:prstClr val="white"/>
              </a:solidFill>
              <a:latin typeface="Calibri" panose="020F0502020204030204"/>
              <a:ea typeface="游ゴシック" panose="020B0400000000000000" pitchFamily="50" charset="-128"/>
              <a:cs typeface="+mn-cs"/>
            </a:rPr>
            <a:t>2</a:t>
          </a:r>
          <a:r>
            <a:rPr lang="zh-CN" altLang="zh-CN" sz="1600" kern="1200" dirty="0">
              <a:solidFill>
                <a:prstClr val="white"/>
              </a:solidFill>
              <a:latin typeface="Calibri" panose="020F0502020204030204"/>
              <a:ea typeface="游ゴシック" panose="020B0400000000000000" pitchFamily="50" charset="-128"/>
              <a:cs typeface="+mn-cs"/>
            </a:rPr>
            <a:t>種類</a:t>
          </a:r>
          <a:r>
            <a:rPr lang="ja-JP" altLang="zh-CN" sz="1600" kern="1200" dirty="0">
              <a:solidFill>
                <a:prstClr val="white"/>
              </a:solidFill>
              <a:latin typeface="Calibri" panose="020F0502020204030204"/>
              <a:ea typeface="游ゴシック" panose="020B0400000000000000" pitchFamily="50" charset="-128"/>
              <a:cs typeface="+mn-cs"/>
            </a:rPr>
            <a:t>の</a:t>
          </a:r>
          <a:r>
            <a:rPr lang="zh-CN" altLang="zh-CN" sz="1600" kern="1200" dirty="0">
              <a:solidFill>
                <a:prstClr val="white"/>
              </a:solidFill>
              <a:latin typeface="Calibri" panose="020F0502020204030204"/>
              <a:ea typeface="游ゴシック" panose="020B0400000000000000" pitchFamily="50" charset="-128"/>
              <a:cs typeface="+mn-cs"/>
            </a:rPr>
            <a:t>分類</a:t>
          </a:r>
          <a:endParaRPr lang="en-US" sz="1600" kern="1200" dirty="0"/>
        </a:p>
      </dsp:txBody>
      <dsp:txXfrm>
        <a:off x="8150695" y="2300548"/>
        <a:ext cx="1505437" cy="458974"/>
      </dsp:txXfrm>
    </dsp:sp>
    <dsp:sp modelId="{C71CF303-DE07-485A-A940-26BF307B5B64}">
      <dsp:nvSpPr>
        <dsp:cNvPr id="0" name=""/>
        <dsp:cNvSpPr/>
      </dsp:nvSpPr>
      <dsp:spPr>
        <a:xfrm>
          <a:off x="8150695" y="2874267"/>
          <a:ext cx="1505437" cy="458974"/>
        </a:xfrm>
        <a:prstGeom prst="rect">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altLang="zh-CN" sz="1600" kern="1200" dirty="0">
              <a:solidFill>
                <a:prstClr val="white"/>
              </a:solidFill>
              <a:latin typeface="Calibri" panose="020F0502020204030204"/>
              <a:ea typeface="游ゴシック" panose="020B0400000000000000" pitchFamily="50" charset="-128"/>
              <a:cs typeface="+mn-cs"/>
            </a:rPr>
            <a:t>3</a:t>
          </a:r>
          <a:r>
            <a:rPr lang="zh-CN" altLang="zh-CN" sz="1600" kern="1200" dirty="0">
              <a:solidFill>
                <a:prstClr val="white"/>
              </a:solidFill>
              <a:latin typeface="Calibri" panose="020F0502020204030204"/>
              <a:ea typeface="游ゴシック" panose="020B0400000000000000" pitchFamily="50" charset="-128"/>
              <a:cs typeface="+mn-cs"/>
            </a:rPr>
            <a:t>種類</a:t>
          </a:r>
          <a:r>
            <a:rPr lang="ja-JP" altLang="zh-CN" sz="1600" kern="1200" dirty="0">
              <a:solidFill>
                <a:prstClr val="white"/>
              </a:solidFill>
              <a:latin typeface="Calibri" panose="020F0502020204030204"/>
              <a:ea typeface="游ゴシック" panose="020B0400000000000000" pitchFamily="50" charset="-128"/>
              <a:cs typeface="+mn-cs"/>
            </a:rPr>
            <a:t>の</a:t>
          </a:r>
          <a:r>
            <a:rPr lang="zh-CN" altLang="zh-CN" sz="1600" kern="1200" dirty="0">
              <a:solidFill>
                <a:prstClr val="white"/>
              </a:solidFill>
              <a:latin typeface="Calibri" panose="020F0502020204030204"/>
              <a:ea typeface="游ゴシック" panose="020B0400000000000000" pitchFamily="50" charset="-128"/>
              <a:cs typeface="+mn-cs"/>
            </a:rPr>
            <a:t>分類</a:t>
          </a:r>
          <a:endParaRPr lang="en-US" sz="1600" kern="1200" dirty="0"/>
        </a:p>
      </dsp:txBody>
      <dsp:txXfrm>
        <a:off x="8150695" y="2874267"/>
        <a:ext cx="1505437" cy="458974"/>
      </dsp:txXfrm>
    </dsp:sp>
    <dsp:sp modelId="{F765EF08-1BF0-42E4-AE7F-A4C7555D9468}">
      <dsp:nvSpPr>
        <dsp:cNvPr id="0" name=""/>
        <dsp:cNvSpPr/>
      </dsp:nvSpPr>
      <dsp:spPr>
        <a:xfrm>
          <a:off x="8150695" y="3447985"/>
          <a:ext cx="1505437" cy="458974"/>
        </a:xfrm>
        <a:prstGeom prst="rect">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altLang="zh-CN" sz="1600" kern="1200" dirty="0">
              <a:solidFill>
                <a:prstClr val="white"/>
              </a:solidFill>
              <a:latin typeface="Calibri" panose="020F0502020204030204"/>
              <a:ea typeface="游ゴシック" panose="020B0400000000000000" pitchFamily="50" charset="-128"/>
              <a:cs typeface="+mn-cs"/>
            </a:rPr>
            <a:t>4</a:t>
          </a:r>
          <a:r>
            <a:rPr lang="zh-CN" altLang="zh-CN" sz="1600" kern="1200" dirty="0">
              <a:solidFill>
                <a:prstClr val="white"/>
              </a:solidFill>
              <a:latin typeface="Calibri" panose="020F0502020204030204"/>
              <a:ea typeface="游ゴシック" panose="020B0400000000000000" pitchFamily="50" charset="-128"/>
              <a:cs typeface="+mn-cs"/>
            </a:rPr>
            <a:t>種類</a:t>
          </a:r>
          <a:r>
            <a:rPr lang="ja-JP" altLang="zh-CN" sz="1600" kern="1200" dirty="0">
              <a:solidFill>
                <a:prstClr val="white"/>
              </a:solidFill>
              <a:latin typeface="Calibri" panose="020F0502020204030204"/>
              <a:ea typeface="游ゴシック" panose="020B0400000000000000" pitchFamily="50" charset="-128"/>
              <a:cs typeface="+mn-cs"/>
            </a:rPr>
            <a:t>の</a:t>
          </a:r>
          <a:r>
            <a:rPr lang="zh-CN" altLang="zh-CN" sz="1600" kern="1200" dirty="0">
              <a:solidFill>
                <a:prstClr val="white"/>
              </a:solidFill>
              <a:latin typeface="Calibri" panose="020F0502020204030204"/>
              <a:ea typeface="游ゴシック" panose="020B0400000000000000" pitchFamily="50" charset="-128"/>
              <a:cs typeface="+mn-cs"/>
            </a:rPr>
            <a:t>分類</a:t>
          </a:r>
          <a:endParaRPr lang="en-US" sz="1600" kern="1200" dirty="0"/>
        </a:p>
      </dsp:txBody>
      <dsp:txXfrm>
        <a:off x="8150695" y="3447985"/>
        <a:ext cx="1505437" cy="458974"/>
      </dsp:txXfrm>
    </dsp:sp>
    <dsp:sp modelId="{9E047B99-BD01-4A0A-B1D4-74DC2FE44E43}">
      <dsp:nvSpPr>
        <dsp:cNvPr id="0" name=""/>
        <dsp:cNvSpPr/>
      </dsp:nvSpPr>
      <dsp:spPr>
        <a:xfrm>
          <a:off x="3241132" y="2954344"/>
          <a:ext cx="1505437" cy="458974"/>
        </a:xfrm>
        <a:prstGeom prst="rect">
          <a:avLst/>
        </a:prstGeom>
        <a:gradFill rotWithShape="0">
          <a:gsLst>
            <a:gs pos="0">
              <a:srgbClr val="A5A5A5">
                <a:hueOff val="0"/>
                <a:satOff val="0"/>
                <a:lumOff val="0"/>
                <a:alphaOff val="0"/>
                <a:satMod val="103000"/>
                <a:lumMod val="102000"/>
                <a:tint val="94000"/>
              </a:srgbClr>
            </a:gs>
            <a:gs pos="50000">
              <a:srgbClr val="A5A5A5">
                <a:hueOff val="0"/>
                <a:satOff val="0"/>
                <a:lumOff val="0"/>
                <a:alphaOff val="0"/>
                <a:satMod val="110000"/>
                <a:lumMod val="100000"/>
                <a:shade val="100000"/>
              </a:srgbClr>
            </a:gs>
            <a:gs pos="100000">
              <a:srgbClr val="A5A5A5">
                <a:hueOff val="0"/>
                <a:satOff val="0"/>
                <a:lumOff val="0"/>
                <a:alphaOff val="0"/>
                <a:lumMod val="99000"/>
                <a:satMod val="120000"/>
                <a:shade val="78000"/>
              </a:srgb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zh-CN" altLang="zh-CN" sz="1800" kern="1200" dirty="0">
              <a:solidFill>
                <a:prstClr val="white"/>
              </a:solidFill>
              <a:latin typeface="Calibri" panose="020F0502020204030204"/>
              <a:ea typeface="等线" panose="02010600030101010101" pitchFamily="2" charset="-122"/>
              <a:cs typeface="+mn-cs"/>
            </a:rPr>
            <a:t>正規化処理</a:t>
          </a:r>
          <a:endParaRPr lang="en-US" sz="1800" kern="1200" dirty="0">
            <a:solidFill>
              <a:prstClr val="white"/>
            </a:solidFill>
            <a:latin typeface="Calibri" panose="020F0502020204030204"/>
            <a:ea typeface="等线" panose="02010600030101010101" pitchFamily="2" charset="-122"/>
            <a:cs typeface="+mn-cs"/>
          </a:endParaRPr>
        </a:p>
      </dsp:txBody>
      <dsp:txXfrm>
        <a:off x="3241132" y="2954344"/>
        <a:ext cx="1505437" cy="458974"/>
      </dsp:txXfrm>
    </dsp:sp>
    <dsp:sp modelId="{22A254E6-0127-42CD-B866-62E5583A4A5A}">
      <dsp:nvSpPr>
        <dsp:cNvPr id="0" name=""/>
        <dsp:cNvSpPr/>
      </dsp:nvSpPr>
      <dsp:spPr>
        <a:xfrm>
          <a:off x="3241132" y="3603684"/>
          <a:ext cx="1505437" cy="458974"/>
        </a:xfrm>
        <a:prstGeom prst="rect">
          <a:avLst/>
        </a:prstGeom>
        <a:solidFill>
          <a:schemeClr val="accent5">
            <a:lumMod val="75000"/>
          </a:schemeClr>
        </a:solidFill>
        <a:ln>
          <a:solidFill>
            <a:schemeClr val="accent5">
              <a:lumMod val="75000"/>
            </a:schemeClr>
          </a:solid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889000">
            <a:lnSpc>
              <a:spcPct val="90000"/>
            </a:lnSpc>
            <a:spcBef>
              <a:spcPct val="0"/>
            </a:spcBef>
            <a:spcAft>
              <a:spcPct val="35000"/>
            </a:spcAft>
            <a:buNone/>
          </a:pPr>
          <a:r>
            <a:rPr lang="ja-JP" altLang="zh-CN" sz="2000" kern="1200" dirty="0">
              <a:solidFill>
                <a:prstClr val="white"/>
              </a:solidFill>
              <a:latin typeface="Calibri" panose="020F0502020204030204"/>
              <a:ea typeface="等线" panose="02010600030101010101" pitchFamily="2" charset="-122"/>
              <a:cs typeface="+mn-cs"/>
            </a:rPr>
            <a:t>その</a:t>
          </a:r>
          <a:r>
            <a:rPr lang="zh-CN" altLang="zh-CN" sz="2000" kern="1200" dirty="0">
              <a:solidFill>
                <a:prstClr val="white"/>
              </a:solidFill>
              <a:latin typeface="Calibri" panose="020F0502020204030204"/>
              <a:ea typeface="等线" panose="02010600030101010101" pitchFamily="2" charset="-122"/>
              <a:cs typeface="+mn-cs"/>
            </a:rPr>
            <a:t>他</a:t>
          </a:r>
          <a:endParaRPr lang="en-US" sz="2000" kern="1200" dirty="0">
            <a:solidFill>
              <a:prstClr val="white"/>
            </a:solidFill>
            <a:latin typeface="Calibri" panose="020F0502020204030204"/>
            <a:ea typeface="等线" panose="02010600030101010101" pitchFamily="2" charset="-122"/>
            <a:cs typeface="+mn-cs"/>
          </a:endParaRPr>
        </a:p>
      </dsp:txBody>
      <dsp:txXfrm>
        <a:off x="3241132" y="3603684"/>
        <a:ext cx="1505437" cy="458974"/>
      </dsp:txXfrm>
    </dsp:sp>
    <dsp:sp modelId="{0E556C34-2107-484E-A61B-401A47286B46}">
      <dsp:nvSpPr>
        <dsp:cNvPr id="0" name=""/>
        <dsp:cNvSpPr/>
      </dsp:nvSpPr>
      <dsp:spPr>
        <a:xfrm>
          <a:off x="3233394" y="4330241"/>
          <a:ext cx="1505437" cy="458974"/>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solidFill>
                <a:prstClr val="white"/>
              </a:solidFill>
              <a:latin typeface="Calibri" panose="020F0502020204030204"/>
              <a:ea typeface="等线" panose="02010600030101010101" pitchFamily="2" charset="-122"/>
              <a:cs typeface="+mn-cs"/>
            </a:rPr>
            <a:t>画像</a:t>
          </a:r>
          <a:r>
            <a:rPr lang="ja-JP" altLang="en-US" sz="2000" kern="1200" dirty="0">
              <a:solidFill>
                <a:prstClr val="white"/>
              </a:solidFill>
              <a:latin typeface="Calibri" panose="020F0502020204030204"/>
              <a:ea typeface="等线" panose="02010600030101010101" pitchFamily="2" charset="-122"/>
              <a:cs typeface="+mn-cs"/>
            </a:rPr>
            <a:t>データ</a:t>
          </a:r>
          <a:endParaRPr lang="en-US" sz="2000" kern="1200" dirty="0">
            <a:solidFill>
              <a:prstClr val="white"/>
            </a:solidFill>
            <a:latin typeface="Calibri" panose="020F0502020204030204"/>
            <a:ea typeface="等线" panose="02010600030101010101" pitchFamily="2" charset="-122"/>
            <a:cs typeface="+mn-cs"/>
          </a:endParaRPr>
        </a:p>
      </dsp:txBody>
      <dsp:txXfrm>
        <a:off x="3233394" y="4330241"/>
        <a:ext cx="1505437" cy="458974"/>
      </dsp:txXfrm>
    </dsp:sp>
    <dsp:sp modelId="{2F61309E-6E2D-455B-9FD0-C09F8FA07E8C}">
      <dsp:nvSpPr>
        <dsp:cNvPr id="0" name=""/>
        <dsp:cNvSpPr/>
      </dsp:nvSpPr>
      <dsp:spPr>
        <a:xfrm>
          <a:off x="6050023" y="3447985"/>
          <a:ext cx="1505437" cy="458974"/>
        </a:xfrm>
        <a:prstGeom prst="rect">
          <a:avLst/>
        </a:prstGeom>
        <a:gradFill rotWithShape="0">
          <a:gsLst>
            <a:gs pos="0">
              <a:srgbClr val="FFC000">
                <a:hueOff val="0"/>
                <a:satOff val="0"/>
                <a:lumOff val="0"/>
                <a:alphaOff val="0"/>
                <a:satMod val="103000"/>
                <a:lumMod val="102000"/>
                <a:tint val="94000"/>
              </a:srgbClr>
            </a:gs>
            <a:gs pos="50000">
              <a:srgbClr val="FFC000">
                <a:hueOff val="0"/>
                <a:satOff val="0"/>
                <a:lumOff val="0"/>
                <a:alphaOff val="0"/>
                <a:satMod val="110000"/>
                <a:lumMod val="100000"/>
                <a:shade val="100000"/>
              </a:srgbClr>
            </a:gs>
            <a:gs pos="100000">
              <a:srgbClr val="FFC000">
                <a:hueOff val="0"/>
                <a:satOff val="0"/>
                <a:lumOff val="0"/>
                <a:alphaOff val="0"/>
                <a:lumMod val="99000"/>
                <a:satMod val="120000"/>
                <a:shade val="78000"/>
              </a:srgb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altLang="zh-CN" sz="1400" kern="1200" dirty="0">
              <a:solidFill>
                <a:prstClr val="white"/>
              </a:solidFill>
              <a:latin typeface="Calibri" panose="020F0502020204030204"/>
              <a:ea typeface="+mn-ea"/>
              <a:cs typeface="+mn-cs"/>
            </a:rPr>
            <a:t>2</a:t>
          </a:r>
          <a:r>
            <a:rPr lang="zh-CN" altLang="en-US" sz="1400" kern="1200" dirty="0">
              <a:solidFill>
                <a:prstClr val="white"/>
              </a:solidFill>
              <a:latin typeface="Calibri" panose="020F0502020204030204"/>
              <a:ea typeface="+mn-ea"/>
              <a:cs typeface="+mn-cs"/>
            </a:rPr>
            <a:t>種類</a:t>
          </a:r>
          <a:r>
            <a:rPr lang="ja-JP" altLang="en-US" sz="1400" kern="1200" dirty="0">
              <a:solidFill>
                <a:prstClr val="white"/>
              </a:solidFill>
              <a:latin typeface="Calibri" panose="020F0502020204030204"/>
              <a:ea typeface="+mn-ea"/>
              <a:cs typeface="+mn-cs"/>
            </a:rPr>
            <a:t>の</a:t>
          </a:r>
          <a:r>
            <a:rPr lang="zh-CN" altLang="en-US" sz="1400" kern="1200" dirty="0">
              <a:solidFill>
                <a:prstClr val="white"/>
              </a:solidFill>
              <a:latin typeface="Calibri" panose="020F0502020204030204"/>
              <a:ea typeface="+mn-ea"/>
              <a:cs typeface="+mn-cs"/>
            </a:rPr>
            <a:t>分類</a:t>
          </a:r>
          <a:endParaRPr lang="en-US" sz="1400" kern="1200" dirty="0">
            <a:solidFill>
              <a:prstClr val="white"/>
            </a:solidFill>
            <a:latin typeface="Calibri" panose="020F0502020204030204"/>
            <a:ea typeface="+mn-ea"/>
            <a:cs typeface="+mn-cs"/>
          </a:endParaRPr>
        </a:p>
      </dsp:txBody>
      <dsp:txXfrm>
        <a:off x="6050023" y="3447985"/>
        <a:ext cx="1505437" cy="458974"/>
      </dsp:txXfrm>
    </dsp:sp>
    <dsp:sp modelId="{7D6CA443-DF9C-4BF9-A502-170F379959C7}">
      <dsp:nvSpPr>
        <dsp:cNvPr id="0" name=""/>
        <dsp:cNvSpPr/>
      </dsp:nvSpPr>
      <dsp:spPr>
        <a:xfrm>
          <a:off x="6050023" y="4021704"/>
          <a:ext cx="1505437" cy="458974"/>
        </a:xfrm>
        <a:prstGeom prst="rect">
          <a:avLst/>
        </a:prstGeom>
        <a:gradFill rotWithShape="0">
          <a:gsLst>
            <a:gs pos="0">
              <a:srgbClr val="FFC000">
                <a:hueOff val="0"/>
                <a:satOff val="0"/>
                <a:lumOff val="0"/>
                <a:alphaOff val="0"/>
                <a:satMod val="103000"/>
                <a:lumMod val="102000"/>
                <a:tint val="94000"/>
              </a:srgbClr>
            </a:gs>
            <a:gs pos="50000">
              <a:srgbClr val="FFC000">
                <a:hueOff val="0"/>
                <a:satOff val="0"/>
                <a:lumOff val="0"/>
                <a:alphaOff val="0"/>
                <a:satMod val="110000"/>
                <a:lumMod val="100000"/>
                <a:shade val="100000"/>
              </a:srgbClr>
            </a:gs>
            <a:gs pos="100000">
              <a:srgbClr val="FFC000">
                <a:hueOff val="0"/>
                <a:satOff val="0"/>
                <a:lumOff val="0"/>
                <a:alphaOff val="0"/>
                <a:lumMod val="99000"/>
                <a:satMod val="120000"/>
                <a:shade val="78000"/>
              </a:srgb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altLang="zh-CN" sz="1400" kern="1200" dirty="0">
              <a:solidFill>
                <a:prstClr val="white"/>
              </a:solidFill>
              <a:latin typeface="Calibri" panose="020F0502020204030204"/>
              <a:ea typeface="+mn-ea"/>
              <a:cs typeface="+mn-cs"/>
            </a:rPr>
            <a:t>3</a:t>
          </a:r>
          <a:r>
            <a:rPr lang="zh-CN" altLang="zh-CN" sz="1400" kern="1200" dirty="0">
              <a:solidFill>
                <a:prstClr val="white"/>
              </a:solidFill>
              <a:latin typeface="Calibri" panose="020F0502020204030204"/>
              <a:ea typeface="+mn-ea"/>
              <a:cs typeface="+mn-cs"/>
            </a:rPr>
            <a:t>種類</a:t>
          </a:r>
          <a:r>
            <a:rPr lang="ja-JP" altLang="zh-CN" sz="1400" kern="1200" dirty="0">
              <a:solidFill>
                <a:prstClr val="white"/>
              </a:solidFill>
              <a:latin typeface="Calibri" panose="020F0502020204030204"/>
              <a:ea typeface="+mn-ea"/>
              <a:cs typeface="+mn-cs"/>
            </a:rPr>
            <a:t>の</a:t>
          </a:r>
          <a:r>
            <a:rPr lang="zh-CN" altLang="zh-CN" sz="1400" kern="1200" dirty="0">
              <a:solidFill>
                <a:prstClr val="white"/>
              </a:solidFill>
              <a:latin typeface="Calibri" panose="020F0502020204030204"/>
              <a:ea typeface="+mn-ea"/>
              <a:cs typeface="+mn-cs"/>
            </a:rPr>
            <a:t>分類</a:t>
          </a:r>
          <a:endParaRPr lang="en-US" sz="1400" kern="1200" dirty="0">
            <a:solidFill>
              <a:prstClr val="white"/>
            </a:solidFill>
            <a:latin typeface="Calibri" panose="020F0502020204030204"/>
            <a:ea typeface="+mn-ea"/>
            <a:cs typeface="+mn-cs"/>
          </a:endParaRPr>
        </a:p>
      </dsp:txBody>
      <dsp:txXfrm>
        <a:off x="6050023" y="4021704"/>
        <a:ext cx="1505437" cy="458974"/>
      </dsp:txXfrm>
    </dsp:sp>
    <dsp:sp modelId="{E45203AA-83A1-4791-BB36-34C2FF313489}">
      <dsp:nvSpPr>
        <dsp:cNvPr id="0" name=""/>
        <dsp:cNvSpPr/>
      </dsp:nvSpPr>
      <dsp:spPr>
        <a:xfrm>
          <a:off x="6062729" y="4582723"/>
          <a:ext cx="1505437" cy="458974"/>
        </a:xfrm>
        <a:prstGeom prst="rect">
          <a:avLst/>
        </a:prstGeom>
        <a:gradFill rotWithShape="0">
          <a:gsLst>
            <a:gs pos="0">
              <a:srgbClr val="FFC000">
                <a:hueOff val="0"/>
                <a:satOff val="0"/>
                <a:lumOff val="0"/>
                <a:alphaOff val="0"/>
                <a:satMod val="103000"/>
                <a:lumMod val="102000"/>
                <a:tint val="94000"/>
              </a:srgbClr>
            </a:gs>
            <a:gs pos="50000">
              <a:srgbClr val="FFC000">
                <a:hueOff val="0"/>
                <a:satOff val="0"/>
                <a:lumOff val="0"/>
                <a:alphaOff val="0"/>
                <a:satMod val="110000"/>
                <a:lumMod val="100000"/>
                <a:shade val="100000"/>
              </a:srgbClr>
            </a:gs>
            <a:gs pos="100000">
              <a:srgbClr val="FFC000">
                <a:hueOff val="0"/>
                <a:satOff val="0"/>
                <a:lumOff val="0"/>
                <a:alphaOff val="0"/>
                <a:lumMod val="99000"/>
                <a:satMod val="120000"/>
                <a:shade val="78000"/>
              </a:srgb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altLang="zh-CN" sz="1400" kern="1200" dirty="0">
              <a:solidFill>
                <a:prstClr val="white"/>
              </a:solidFill>
              <a:latin typeface="Calibri" panose="020F0502020204030204"/>
              <a:ea typeface="游ゴシック" panose="020B0400000000000000" pitchFamily="50" charset="-128"/>
              <a:cs typeface="+mn-cs"/>
            </a:rPr>
            <a:t>4</a:t>
          </a:r>
          <a:r>
            <a:rPr lang="zh-CN" altLang="zh-CN" sz="1400" kern="1200" dirty="0">
              <a:solidFill>
                <a:prstClr val="white"/>
              </a:solidFill>
              <a:latin typeface="Calibri" panose="020F0502020204030204"/>
              <a:ea typeface="游ゴシック" panose="020B0400000000000000" pitchFamily="50" charset="-128"/>
              <a:cs typeface="+mn-cs"/>
            </a:rPr>
            <a:t>種類</a:t>
          </a:r>
          <a:r>
            <a:rPr lang="ja-JP" altLang="zh-CN" sz="1400" kern="1200" dirty="0">
              <a:solidFill>
                <a:prstClr val="white"/>
              </a:solidFill>
              <a:latin typeface="Calibri" panose="020F0502020204030204"/>
              <a:ea typeface="游ゴシック" panose="020B0400000000000000" pitchFamily="50" charset="-128"/>
              <a:cs typeface="+mn-cs"/>
            </a:rPr>
            <a:t>の</a:t>
          </a:r>
          <a:r>
            <a:rPr lang="zh-CN" altLang="zh-CN" sz="1400" kern="1200" dirty="0">
              <a:solidFill>
                <a:prstClr val="white"/>
              </a:solidFill>
              <a:latin typeface="Calibri" panose="020F0502020204030204"/>
              <a:ea typeface="游ゴシック" panose="020B0400000000000000" pitchFamily="50" charset="-128"/>
              <a:cs typeface="+mn-cs"/>
            </a:rPr>
            <a:t>分類</a:t>
          </a:r>
          <a:endParaRPr lang="en-US" sz="1400" kern="1200" dirty="0">
            <a:solidFill>
              <a:prstClr val="white"/>
            </a:solidFill>
            <a:latin typeface="Calibri" panose="020F0502020204030204"/>
            <a:ea typeface="游ゴシック" panose="020B0400000000000000" pitchFamily="50" charset="-128"/>
            <a:cs typeface="+mn-cs"/>
          </a:endParaRPr>
        </a:p>
      </dsp:txBody>
      <dsp:txXfrm>
        <a:off x="6062729" y="4582723"/>
        <a:ext cx="1505437" cy="458974"/>
      </dsp:txXfrm>
    </dsp:sp>
    <dsp:sp modelId="{89A24382-6973-4FC4-AC61-757611FE6AEF}">
      <dsp:nvSpPr>
        <dsp:cNvPr id="0" name=""/>
        <dsp:cNvSpPr/>
      </dsp:nvSpPr>
      <dsp:spPr>
        <a:xfrm>
          <a:off x="6048412" y="5131042"/>
          <a:ext cx="1505437" cy="458974"/>
        </a:xfrm>
        <a:prstGeom prst="rect">
          <a:avLst/>
        </a:prstGeom>
        <a:solidFill>
          <a:srgbClr val="FF0000"/>
        </a:solidFill>
        <a:ln>
          <a:solidFill>
            <a:srgbClr val="FF0000"/>
          </a:solid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ja-JP" altLang="en-US" sz="1400" kern="1200" dirty="0">
              <a:solidFill>
                <a:prstClr val="white"/>
              </a:solidFill>
              <a:latin typeface="Calibri" panose="020F0502020204030204"/>
              <a:ea typeface="+mn-ea"/>
              <a:cs typeface="+mn-cs"/>
            </a:rPr>
            <a:t>新しいデータ</a:t>
          </a:r>
          <a:endParaRPr lang="en-US" sz="1400" kern="1200" dirty="0">
            <a:solidFill>
              <a:prstClr val="white"/>
            </a:solidFill>
            <a:latin typeface="Calibri" panose="020F0502020204030204"/>
            <a:ea typeface="+mn-ea"/>
            <a:cs typeface="+mn-cs"/>
          </a:endParaRPr>
        </a:p>
      </dsp:txBody>
      <dsp:txXfrm>
        <a:off x="6048412" y="5131042"/>
        <a:ext cx="1505437" cy="458974"/>
      </dsp:txXfrm>
    </dsp:sp>
    <dsp:sp modelId="{34BCED7A-3B84-4213-971F-D3567CF166FB}">
      <dsp:nvSpPr>
        <dsp:cNvPr id="0" name=""/>
        <dsp:cNvSpPr/>
      </dsp:nvSpPr>
      <dsp:spPr>
        <a:xfrm>
          <a:off x="3238588" y="4882282"/>
          <a:ext cx="1505437" cy="458974"/>
        </a:xfrm>
        <a:prstGeom prst="rect">
          <a:avLst/>
        </a:prstGeom>
        <a:solidFill>
          <a:srgbClr val="7030A0"/>
        </a:soli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altLang="ja-JP" sz="1400" kern="1200" dirty="0">
              <a:solidFill>
                <a:prstClr val="white"/>
              </a:solidFill>
              <a:latin typeface="Calibri" panose="020F0502020204030204"/>
              <a:ea typeface="等线" panose="02010600030101010101" pitchFamily="2" charset="-122"/>
              <a:cs typeface="+mn-cs"/>
            </a:rPr>
            <a:t>GUI</a:t>
          </a:r>
          <a:endParaRPr lang="en-US" sz="1400" kern="1200" dirty="0">
            <a:solidFill>
              <a:prstClr val="white"/>
            </a:solidFill>
            <a:latin typeface="Calibri" panose="020F0502020204030204"/>
            <a:ea typeface="等线" panose="02010600030101010101" pitchFamily="2" charset="-122"/>
            <a:cs typeface="+mn-cs"/>
          </a:endParaRPr>
        </a:p>
      </dsp:txBody>
      <dsp:txXfrm>
        <a:off x="3238588" y="4882282"/>
        <a:ext cx="1505437" cy="458974"/>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50064E-9F52-46B7-A812-77173223983C}">
      <dsp:nvSpPr>
        <dsp:cNvPr id="0" name=""/>
        <dsp:cNvSpPr/>
      </dsp:nvSpPr>
      <dsp:spPr>
        <a:xfrm>
          <a:off x="1910580" y="1376855"/>
          <a:ext cx="1456344" cy="291461"/>
        </a:xfrm>
        <a:custGeom>
          <a:avLst/>
          <a:gdLst/>
          <a:ahLst/>
          <a:cxnLst/>
          <a:rect l="0" t="0" r="0" b="0"/>
          <a:pathLst>
            <a:path>
              <a:moveTo>
                <a:pt x="0" y="0"/>
              </a:moveTo>
              <a:lnTo>
                <a:pt x="728172" y="0"/>
              </a:lnTo>
              <a:lnTo>
                <a:pt x="728172" y="291461"/>
              </a:lnTo>
              <a:lnTo>
                <a:pt x="1456344" y="291461"/>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a:off x="2601622" y="1485455"/>
        <a:ext cx="74261" cy="74261"/>
      </dsp:txXfrm>
    </dsp:sp>
    <dsp:sp modelId="{B01FAC9F-C2C3-461A-98B1-4D851F3D9722}">
      <dsp:nvSpPr>
        <dsp:cNvPr id="0" name=""/>
        <dsp:cNvSpPr/>
      </dsp:nvSpPr>
      <dsp:spPr>
        <a:xfrm>
          <a:off x="1910580" y="1014310"/>
          <a:ext cx="1456344" cy="362544"/>
        </a:xfrm>
        <a:custGeom>
          <a:avLst/>
          <a:gdLst/>
          <a:ahLst/>
          <a:cxnLst/>
          <a:rect l="0" t="0" r="0" b="0"/>
          <a:pathLst>
            <a:path>
              <a:moveTo>
                <a:pt x="0" y="362544"/>
              </a:moveTo>
              <a:lnTo>
                <a:pt x="728172" y="362544"/>
              </a:lnTo>
              <a:lnTo>
                <a:pt x="728172" y="0"/>
              </a:lnTo>
              <a:lnTo>
                <a:pt x="1456344" y="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a:off x="2601232" y="1158063"/>
        <a:ext cx="75039" cy="75039"/>
      </dsp:txXfrm>
    </dsp:sp>
    <dsp:sp modelId="{4329D90A-92FC-4944-986F-A193472C2889}">
      <dsp:nvSpPr>
        <dsp:cNvPr id="0" name=""/>
        <dsp:cNvSpPr/>
      </dsp:nvSpPr>
      <dsp:spPr>
        <a:xfrm>
          <a:off x="840571" y="1164488"/>
          <a:ext cx="1715285" cy="42473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altLang="zh-CN" sz="1800" kern="1200" dirty="0"/>
            <a:t>Four</a:t>
          </a:r>
          <a:r>
            <a:rPr lang="en-US" sz="1800" kern="1200" dirty="0"/>
            <a:t> </a:t>
          </a:r>
          <a:r>
            <a:rPr lang="en-US" altLang="zh-CN" sz="1800" kern="1200" dirty="0"/>
            <a:t>c</a:t>
          </a:r>
          <a:r>
            <a:rPr lang="en-US" sz="1800" kern="1200" dirty="0"/>
            <a:t>ategories</a:t>
          </a:r>
        </a:p>
      </dsp:txBody>
      <dsp:txXfrm>
        <a:off x="840571" y="1164488"/>
        <a:ext cx="1715285" cy="424732"/>
      </dsp:txXfrm>
    </dsp:sp>
    <dsp:sp modelId="{77C1CF42-5DD8-4A1A-B94C-B68B059EDFAE}">
      <dsp:nvSpPr>
        <dsp:cNvPr id="0" name=""/>
        <dsp:cNvSpPr/>
      </dsp:nvSpPr>
      <dsp:spPr>
        <a:xfrm>
          <a:off x="3366924" y="752708"/>
          <a:ext cx="1716112" cy="52320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Training.m</a:t>
          </a:r>
        </a:p>
      </dsp:txBody>
      <dsp:txXfrm>
        <a:off x="3366924" y="752708"/>
        <a:ext cx="1716112" cy="523204"/>
      </dsp:txXfrm>
    </dsp:sp>
    <dsp:sp modelId="{9D955BD2-263A-4353-A06B-612646CE74B7}">
      <dsp:nvSpPr>
        <dsp:cNvPr id="0" name=""/>
        <dsp:cNvSpPr/>
      </dsp:nvSpPr>
      <dsp:spPr>
        <a:xfrm>
          <a:off x="3366924" y="1406714"/>
          <a:ext cx="1716112" cy="52320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Evaluation.m</a:t>
          </a:r>
        </a:p>
      </dsp:txBody>
      <dsp:txXfrm>
        <a:off x="3366924" y="1406714"/>
        <a:ext cx="1716112" cy="52320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90227E-970B-4DC4-8DAB-FEB101C1FB9F}">
      <dsp:nvSpPr>
        <dsp:cNvPr id="0" name=""/>
        <dsp:cNvSpPr/>
      </dsp:nvSpPr>
      <dsp:spPr>
        <a:xfrm>
          <a:off x="907378" y="1292771"/>
          <a:ext cx="928959" cy="541024"/>
        </a:xfrm>
        <a:custGeom>
          <a:avLst/>
          <a:gdLst/>
          <a:ahLst/>
          <a:cxnLst/>
          <a:rect l="0" t="0" r="0" b="0"/>
          <a:pathLst>
            <a:path>
              <a:moveTo>
                <a:pt x="0" y="0"/>
              </a:moveTo>
              <a:lnTo>
                <a:pt x="464479" y="0"/>
              </a:lnTo>
              <a:lnTo>
                <a:pt x="464479" y="541024"/>
              </a:lnTo>
              <a:lnTo>
                <a:pt x="928959" y="54102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a:off x="1344982" y="1536408"/>
        <a:ext cx="53751" cy="53751"/>
      </dsp:txXfrm>
    </dsp:sp>
    <dsp:sp modelId="{17FCFF95-4A55-430C-B343-149207CEA5F3}">
      <dsp:nvSpPr>
        <dsp:cNvPr id="0" name=""/>
        <dsp:cNvSpPr/>
      </dsp:nvSpPr>
      <dsp:spPr>
        <a:xfrm>
          <a:off x="907378" y="1247051"/>
          <a:ext cx="928959" cy="91440"/>
        </a:xfrm>
        <a:custGeom>
          <a:avLst/>
          <a:gdLst/>
          <a:ahLst/>
          <a:cxnLst/>
          <a:rect l="0" t="0" r="0" b="0"/>
          <a:pathLst>
            <a:path>
              <a:moveTo>
                <a:pt x="0" y="45720"/>
              </a:moveTo>
              <a:lnTo>
                <a:pt x="464479" y="45720"/>
              </a:lnTo>
              <a:lnTo>
                <a:pt x="464479" y="47790"/>
              </a:lnTo>
              <a:lnTo>
                <a:pt x="928959" y="4779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a:off x="1348634" y="1269547"/>
        <a:ext cx="46448" cy="46448"/>
      </dsp:txXfrm>
    </dsp:sp>
    <dsp:sp modelId="{68D42A1E-E989-47E1-B933-F233011B15F2}">
      <dsp:nvSpPr>
        <dsp:cNvPr id="0" name=""/>
        <dsp:cNvSpPr/>
      </dsp:nvSpPr>
      <dsp:spPr>
        <a:xfrm>
          <a:off x="907378" y="753817"/>
          <a:ext cx="928959" cy="538953"/>
        </a:xfrm>
        <a:custGeom>
          <a:avLst/>
          <a:gdLst/>
          <a:ahLst/>
          <a:cxnLst/>
          <a:rect l="0" t="0" r="0" b="0"/>
          <a:pathLst>
            <a:path>
              <a:moveTo>
                <a:pt x="0" y="538953"/>
              </a:moveTo>
              <a:lnTo>
                <a:pt x="464479" y="538953"/>
              </a:lnTo>
              <a:lnTo>
                <a:pt x="464479" y="0"/>
              </a:lnTo>
              <a:lnTo>
                <a:pt x="928959" y="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a:off x="1345008" y="996445"/>
        <a:ext cx="53699" cy="53699"/>
      </dsp:txXfrm>
    </dsp:sp>
    <dsp:sp modelId="{79AC83DB-C593-4FB6-A22C-4E8BEE85D1AD}">
      <dsp:nvSpPr>
        <dsp:cNvPr id="0" name=""/>
        <dsp:cNvSpPr/>
      </dsp:nvSpPr>
      <dsp:spPr>
        <a:xfrm>
          <a:off x="30038" y="1049613"/>
          <a:ext cx="1268363" cy="48631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altLang="en-US" sz="1700" kern="1200" dirty="0" err="1"/>
            <a:t>ImageProcess</a:t>
          </a:r>
          <a:endParaRPr lang="en-US" sz="1700" kern="1200" dirty="0"/>
        </a:p>
      </dsp:txBody>
      <dsp:txXfrm>
        <a:off x="30038" y="1049613"/>
        <a:ext cx="1268363" cy="486316"/>
      </dsp:txXfrm>
    </dsp:sp>
    <dsp:sp modelId="{414F818C-C081-4D8A-A545-4E331635E89E}">
      <dsp:nvSpPr>
        <dsp:cNvPr id="0" name=""/>
        <dsp:cNvSpPr/>
      </dsp:nvSpPr>
      <dsp:spPr>
        <a:xfrm>
          <a:off x="1836338" y="543676"/>
          <a:ext cx="1515211" cy="420281"/>
        </a:xfrm>
        <a:prstGeom prst="rect">
          <a:avLst/>
        </a:prstGeom>
        <a:solidFill>
          <a:srgbClr val="4472C4">
            <a:hueOff val="0"/>
            <a:satOff val="0"/>
            <a:lumOff val="0"/>
            <a:alphaOff val="0"/>
          </a:srgbClr>
        </a:soli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ja-JP" altLang="en-US" sz="1400" kern="1200" dirty="0">
              <a:solidFill>
                <a:prstClr val="white"/>
              </a:solidFill>
              <a:latin typeface="Calibri" panose="020F0502020204030204"/>
              <a:ea typeface="等线" panose="02010600030101010101" pitchFamily="2" charset="-122"/>
              <a:cs typeface="+mn-cs"/>
            </a:rPr>
            <a:t>画像処理コード</a:t>
          </a:r>
          <a:endParaRPr lang="en-US" sz="1400" kern="1200" dirty="0">
            <a:solidFill>
              <a:prstClr val="white"/>
            </a:solidFill>
            <a:latin typeface="Calibri" panose="020F0502020204030204"/>
            <a:ea typeface="等线" panose="02010600030101010101" pitchFamily="2" charset="-122"/>
            <a:cs typeface="+mn-cs"/>
          </a:endParaRPr>
        </a:p>
      </dsp:txBody>
      <dsp:txXfrm>
        <a:off x="1836338" y="543676"/>
        <a:ext cx="1515211" cy="420281"/>
      </dsp:txXfrm>
    </dsp:sp>
    <dsp:sp modelId="{6434AC17-AA3B-4743-B486-D317F67259A1}">
      <dsp:nvSpPr>
        <dsp:cNvPr id="0" name=""/>
        <dsp:cNvSpPr/>
      </dsp:nvSpPr>
      <dsp:spPr>
        <a:xfrm>
          <a:off x="1836338" y="1086771"/>
          <a:ext cx="1512875" cy="41614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zh-CN" altLang="en-US" sz="1400" kern="1200" dirty="0">
              <a:solidFill>
                <a:prstClr val="white"/>
              </a:solidFill>
              <a:latin typeface="Calibri" panose="020F0502020204030204"/>
              <a:ea typeface="等线" panose="02010600030101010101" pitchFamily="2" charset="-122"/>
              <a:cs typeface="+mn-cs"/>
            </a:rPr>
            <a:t>入力</a:t>
          </a:r>
          <a:r>
            <a:rPr lang="ja-JP" altLang="en-US" sz="1400" kern="1200" dirty="0">
              <a:solidFill>
                <a:prstClr val="white"/>
              </a:solidFill>
              <a:latin typeface="Calibri" panose="020F0502020204030204"/>
              <a:ea typeface="等线" panose="02010600030101010101" pitchFamily="2" charset="-122"/>
              <a:cs typeface="+mn-cs"/>
            </a:rPr>
            <a:t>データ</a:t>
          </a:r>
          <a:endParaRPr lang="en-US" sz="1400" kern="1200" dirty="0">
            <a:solidFill>
              <a:prstClr val="white"/>
            </a:solidFill>
            <a:latin typeface="Calibri" panose="020F0502020204030204"/>
            <a:ea typeface="等线" panose="02010600030101010101" pitchFamily="2" charset="-122"/>
            <a:cs typeface="+mn-cs"/>
          </a:endParaRPr>
        </a:p>
      </dsp:txBody>
      <dsp:txXfrm>
        <a:off x="1836338" y="1086771"/>
        <a:ext cx="1512875" cy="416140"/>
      </dsp:txXfrm>
    </dsp:sp>
    <dsp:sp modelId="{7FB91C94-9E0A-4F45-87E3-22F85B7785FB}">
      <dsp:nvSpPr>
        <dsp:cNvPr id="0" name=""/>
        <dsp:cNvSpPr/>
      </dsp:nvSpPr>
      <dsp:spPr>
        <a:xfrm>
          <a:off x="1836338" y="1625725"/>
          <a:ext cx="1512875" cy="41614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zh-CN" altLang="en-US" sz="1400" kern="1200" dirty="0">
              <a:solidFill>
                <a:prstClr val="white"/>
              </a:solidFill>
              <a:latin typeface="Calibri" panose="020F0502020204030204"/>
              <a:ea typeface="等线" panose="02010600030101010101" pitchFamily="2" charset="-122"/>
              <a:cs typeface="+mn-cs"/>
            </a:rPr>
            <a:t>出力</a:t>
          </a:r>
          <a:r>
            <a:rPr lang="ja-JP" altLang="en-US" sz="1400" kern="1200" dirty="0">
              <a:solidFill>
                <a:prstClr val="white"/>
              </a:solidFill>
              <a:latin typeface="Calibri" panose="020F0502020204030204"/>
              <a:ea typeface="等线" panose="02010600030101010101" pitchFamily="2" charset="-122"/>
              <a:cs typeface="+mn-cs"/>
            </a:rPr>
            <a:t>データ</a:t>
          </a:r>
          <a:endParaRPr lang="en-US" sz="1400" kern="1200" dirty="0">
            <a:solidFill>
              <a:prstClr val="white"/>
            </a:solidFill>
            <a:latin typeface="Calibri" panose="020F0502020204030204"/>
            <a:ea typeface="等线" panose="02010600030101010101" pitchFamily="2" charset="-122"/>
            <a:cs typeface="+mn-cs"/>
          </a:endParaRPr>
        </a:p>
      </dsp:txBody>
      <dsp:txXfrm>
        <a:off x="1836338" y="1625725"/>
        <a:ext cx="1512875" cy="41614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90227E-970B-4DC4-8DAB-FEB101C1FB9F}">
      <dsp:nvSpPr>
        <dsp:cNvPr id="0" name=""/>
        <dsp:cNvSpPr/>
      </dsp:nvSpPr>
      <dsp:spPr>
        <a:xfrm>
          <a:off x="907378" y="1292771"/>
          <a:ext cx="928959" cy="541024"/>
        </a:xfrm>
        <a:custGeom>
          <a:avLst/>
          <a:gdLst/>
          <a:ahLst/>
          <a:cxnLst/>
          <a:rect l="0" t="0" r="0" b="0"/>
          <a:pathLst>
            <a:path>
              <a:moveTo>
                <a:pt x="0" y="0"/>
              </a:moveTo>
              <a:lnTo>
                <a:pt x="464479" y="0"/>
              </a:lnTo>
              <a:lnTo>
                <a:pt x="464479" y="541024"/>
              </a:lnTo>
              <a:lnTo>
                <a:pt x="928959" y="54102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a:off x="1344982" y="1536408"/>
        <a:ext cx="53751" cy="53751"/>
      </dsp:txXfrm>
    </dsp:sp>
    <dsp:sp modelId="{17FCFF95-4A55-430C-B343-149207CEA5F3}">
      <dsp:nvSpPr>
        <dsp:cNvPr id="0" name=""/>
        <dsp:cNvSpPr/>
      </dsp:nvSpPr>
      <dsp:spPr>
        <a:xfrm>
          <a:off x="907378" y="1247051"/>
          <a:ext cx="928959" cy="91440"/>
        </a:xfrm>
        <a:custGeom>
          <a:avLst/>
          <a:gdLst/>
          <a:ahLst/>
          <a:cxnLst/>
          <a:rect l="0" t="0" r="0" b="0"/>
          <a:pathLst>
            <a:path>
              <a:moveTo>
                <a:pt x="0" y="45720"/>
              </a:moveTo>
              <a:lnTo>
                <a:pt x="464479" y="45720"/>
              </a:lnTo>
              <a:lnTo>
                <a:pt x="464479" y="47790"/>
              </a:lnTo>
              <a:lnTo>
                <a:pt x="928959" y="4779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a:off x="1348634" y="1269547"/>
        <a:ext cx="46448" cy="46448"/>
      </dsp:txXfrm>
    </dsp:sp>
    <dsp:sp modelId="{68D42A1E-E989-47E1-B933-F233011B15F2}">
      <dsp:nvSpPr>
        <dsp:cNvPr id="0" name=""/>
        <dsp:cNvSpPr/>
      </dsp:nvSpPr>
      <dsp:spPr>
        <a:xfrm>
          <a:off x="907378" y="753817"/>
          <a:ext cx="928959" cy="538953"/>
        </a:xfrm>
        <a:custGeom>
          <a:avLst/>
          <a:gdLst/>
          <a:ahLst/>
          <a:cxnLst/>
          <a:rect l="0" t="0" r="0" b="0"/>
          <a:pathLst>
            <a:path>
              <a:moveTo>
                <a:pt x="0" y="538953"/>
              </a:moveTo>
              <a:lnTo>
                <a:pt x="464479" y="538953"/>
              </a:lnTo>
              <a:lnTo>
                <a:pt x="464479" y="0"/>
              </a:lnTo>
              <a:lnTo>
                <a:pt x="928959" y="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a:off x="1345008" y="996445"/>
        <a:ext cx="53699" cy="53699"/>
      </dsp:txXfrm>
    </dsp:sp>
    <dsp:sp modelId="{79AC83DB-C593-4FB6-A22C-4E8BEE85D1AD}">
      <dsp:nvSpPr>
        <dsp:cNvPr id="0" name=""/>
        <dsp:cNvSpPr/>
      </dsp:nvSpPr>
      <dsp:spPr>
        <a:xfrm>
          <a:off x="30038" y="1049613"/>
          <a:ext cx="1268363" cy="48631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altLang="en-US" sz="1700" kern="1200" dirty="0" err="1"/>
            <a:t>ImageProcess</a:t>
          </a:r>
          <a:endParaRPr lang="en-US" sz="1700" kern="1200" dirty="0"/>
        </a:p>
      </dsp:txBody>
      <dsp:txXfrm>
        <a:off x="30038" y="1049613"/>
        <a:ext cx="1268363" cy="486316"/>
      </dsp:txXfrm>
    </dsp:sp>
    <dsp:sp modelId="{414F818C-C081-4D8A-A545-4E331635E89E}">
      <dsp:nvSpPr>
        <dsp:cNvPr id="0" name=""/>
        <dsp:cNvSpPr/>
      </dsp:nvSpPr>
      <dsp:spPr>
        <a:xfrm>
          <a:off x="1836338" y="543676"/>
          <a:ext cx="1515211" cy="420281"/>
        </a:xfrm>
        <a:prstGeom prst="rect">
          <a:avLst/>
        </a:prstGeom>
        <a:solidFill>
          <a:srgbClr val="4472C4">
            <a:hueOff val="0"/>
            <a:satOff val="0"/>
            <a:lumOff val="0"/>
            <a:alphaOff val="0"/>
          </a:srgbClr>
        </a:soli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ja-JP" altLang="en-US" sz="1400" kern="1200" dirty="0">
              <a:solidFill>
                <a:prstClr val="white"/>
              </a:solidFill>
              <a:latin typeface="Calibri" panose="020F0502020204030204"/>
              <a:ea typeface="等线" panose="02010600030101010101" pitchFamily="2" charset="-122"/>
              <a:cs typeface="+mn-cs"/>
            </a:rPr>
            <a:t>画像処理コード</a:t>
          </a:r>
          <a:endParaRPr lang="en-US" sz="1400" kern="1200" dirty="0">
            <a:solidFill>
              <a:prstClr val="white"/>
            </a:solidFill>
            <a:latin typeface="Calibri" panose="020F0502020204030204"/>
            <a:ea typeface="等线" panose="02010600030101010101" pitchFamily="2" charset="-122"/>
            <a:cs typeface="+mn-cs"/>
          </a:endParaRPr>
        </a:p>
      </dsp:txBody>
      <dsp:txXfrm>
        <a:off x="1836338" y="543676"/>
        <a:ext cx="1515211" cy="420281"/>
      </dsp:txXfrm>
    </dsp:sp>
    <dsp:sp modelId="{6434AC17-AA3B-4743-B486-D317F67259A1}">
      <dsp:nvSpPr>
        <dsp:cNvPr id="0" name=""/>
        <dsp:cNvSpPr/>
      </dsp:nvSpPr>
      <dsp:spPr>
        <a:xfrm>
          <a:off x="1836338" y="1086771"/>
          <a:ext cx="1512875" cy="41614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zh-CN" altLang="en-US" sz="1400" kern="1200" dirty="0">
              <a:solidFill>
                <a:prstClr val="white"/>
              </a:solidFill>
              <a:latin typeface="Calibri" panose="020F0502020204030204"/>
              <a:ea typeface="等线" panose="02010600030101010101" pitchFamily="2" charset="-122"/>
              <a:cs typeface="+mn-cs"/>
            </a:rPr>
            <a:t>入力</a:t>
          </a:r>
          <a:r>
            <a:rPr lang="ja-JP" altLang="en-US" sz="1400" kern="1200" dirty="0">
              <a:solidFill>
                <a:prstClr val="white"/>
              </a:solidFill>
              <a:latin typeface="Calibri" panose="020F0502020204030204"/>
              <a:ea typeface="等线" panose="02010600030101010101" pitchFamily="2" charset="-122"/>
              <a:cs typeface="+mn-cs"/>
            </a:rPr>
            <a:t>データ</a:t>
          </a:r>
          <a:endParaRPr lang="en-US" sz="1400" kern="1200" dirty="0">
            <a:solidFill>
              <a:prstClr val="white"/>
            </a:solidFill>
            <a:latin typeface="Calibri" panose="020F0502020204030204"/>
            <a:ea typeface="等线" panose="02010600030101010101" pitchFamily="2" charset="-122"/>
            <a:cs typeface="+mn-cs"/>
          </a:endParaRPr>
        </a:p>
      </dsp:txBody>
      <dsp:txXfrm>
        <a:off x="1836338" y="1086771"/>
        <a:ext cx="1512875" cy="416140"/>
      </dsp:txXfrm>
    </dsp:sp>
    <dsp:sp modelId="{7FB91C94-9E0A-4F45-87E3-22F85B7785FB}">
      <dsp:nvSpPr>
        <dsp:cNvPr id="0" name=""/>
        <dsp:cNvSpPr/>
      </dsp:nvSpPr>
      <dsp:spPr>
        <a:xfrm>
          <a:off x="1836338" y="1625725"/>
          <a:ext cx="1512875" cy="41614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zh-CN" altLang="en-US" sz="1400" kern="1200" dirty="0">
              <a:solidFill>
                <a:prstClr val="white"/>
              </a:solidFill>
              <a:latin typeface="Calibri" panose="020F0502020204030204"/>
              <a:ea typeface="等线" panose="02010600030101010101" pitchFamily="2" charset="-122"/>
              <a:cs typeface="+mn-cs"/>
            </a:rPr>
            <a:t>出力</a:t>
          </a:r>
          <a:r>
            <a:rPr lang="ja-JP" altLang="en-US" sz="1400" kern="1200" dirty="0">
              <a:solidFill>
                <a:prstClr val="white"/>
              </a:solidFill>
              <a:latin typeface="Calibri" panose="020F0502020204030204"/>
              <a:ea typeface="等线" panose="02010600030101010101" pitchFamily="2" charset="-122"/>
              <a:cs typeface="+mn-cs"/>
            </a:rPr>
            <a:t>データ</a:t>
          </a:r>
          <a:endParaRPr lang="en-US" sz="1400" kern="1200" dirty="0">
            <a:solidFill>
              <a:prstClr val="white"/>
            </a:solidFill>
            <a:latin typeface="Calibri" panose="020F0502020204030204"/>
            <a:ea typeface="等线" panose="02010600030101010101" pitchFamily="2" charset="-122"/>
            <a:cs typeface="+mn-cs"/>
          </a:endParaRPr>
        </a:p>
      </dsp:txBody>
      <dsp:txXfrm>
        <a:off x="1836338" y="1625725"/>
        <a:ext cx="1512875" cy="41614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FF20FC-62A5-410D-96DD-0D226864474B}">
      <dsp:nvSpPr>
        <dsp:cNvPr id="0" name=""/>
        <dsp:cNvSpPr/>
      </dsp:nvSpPr>
      <dsp:spPr>
        <a:xfrm>
          <a:off x="3552489" y="3354895"/>
          <a:ext cx="329135" cy="302696"/>
        </a:xfrm>
        <a:custGeom>
          <a:avLst/>
          <a:gdLst/>
          <a:ahLst/>
          <a:cxnLst/>
          <a:rect l="0" t="0" r="0" b="0"/>
          <a:pathLst>
            <a:path>
              <a:moveTo>
                <a:pt x="0" y="0"/>
              </a:moveTo>
              <a:lnTo>
                <a:pt x="164567" y="0"/>
              </a:lnTo>
              <a:lnTo>
                <a:pt x="164567" y="302696"/>
              </a:lnTo>
              <a:lnTo>
                <a:pt x="329135" y="30269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a:off x="3705877" y="3495064"/>
        <a:ext cx="22358" cy="22358"/>
      </dsp:txXfrm>
    </dsp:sp>
    <dsp:sp modelId="{5CEBA301-F07C-44BA-AAFD-C8757A9F7855}">
      <dsp:nvSpPr>
        <dsp:cNvPr id="0" name=""/>
        <dsp:cNvSpPr/>
      </dsp:nvSpPr>
      <dsp:spPr>
        <a:xfrm>
          <a:off x="3552489" y="3052199"/>
          <a:ext cx="329135" cy="302696"/>
        </a:xfrm>
        <a:custGeom>
          <a:avLst/>
          <a:gdLst/>
          <a:ahLst/>
          <a:cxnLst/>
          <a:rect l="0" t="0" r="0" b="0"/>
          <a:pathLst>
            <a:path>
              <a:moveTo>
                <a:pt x="0" y="302696"/>
              </a:moveTo>
              <a:lnTo>
                <a:pt x="164567" y="302696"/>
              </a:lnTo>
              <a:lnTo>
                <a:pt x="164567" y="0"/>
              </a:lnTo>
              <a:lnTo>
                <a:pt x="329135" y="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a:off x="3705877" y="3192368"/>
        <a:ext cx="22358" cy="22358"/>
      </dsp:txXfrm>
    </dsp:sp>
    <dsp:sp modelId="{8D90227E-970B-4DC4-8DAB-FEB101C1FB9F}">
      <dsp:nvSpPr>
        <dsp:cNvPr id="0" name=""/>
        <dsp:cNvSpPr/>
      </dsp:nvSpPr>
      <dsp:spPr>
        <a:xfrm>
          <a:off x="1109161" y="2142503"/>
          <a:ext cx="976223" cy="1212392"/>
        </a:xfrm>
        <a:custGeom>
          <a:avLst/>
          <a:gdLst/>
          <a:ahLst/>
          <a:cxnLst/>
          <a:rect l="0" t="0" r="0" b="0"/>
          <a:pathLst>
            <a:path>
              <a:moveTo>
                <a:pt x="0" y="0"/>
              </a:moveTo>
              <a:lnTo>
                <a:pt x="488111" y="0"/>
              </a:lnTo>
              <a:lnTo>
                <a:pt x="488111" y="1212392"/>
              </a:lnTo>
              <a:lnTo>
                <a:pt x="976223" y="1212392"/>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a:off x="1558358" y="2709785"/>
        <a:ext cx="77828" cy="77828"/>
      </dsp:txXfrm>
    </dsp:sp>
    <dsp:sp modelId="{4309B255-1667-4CFF-BDF2-C038C3361401}">
      <dsp:nvSpPr>
        <dsp:cNvPr id="0" name=""/>
        <dsp:cNvSpPr/>
      </dsp:nvSpPr>
      <dsp:spPr>
        <a:xfrm>
          <a:off x="3552489" y="2144110"/>
          <a:ext cx="329135" cy="302696"/>
        </a:xfrm>
        <a:custGeom>
          <a:avLst/>
          <a:gdLst/>
          <a:ahLst/>
          <a:cxnLst/>
          <a:rect l="0" t="0" r="0" b="0"/>
          <a:pathLst>
            <a:path>
              <a:moveTo>
                <a:pt x="0" y="0"/>
              </a:moveTo>
              <a:lnTo>
                <a:pt x="164567" y="0"/>
              </a:lnTo>
              <a:lnTo>
                <a:pt x="164567" y="302696"/>
              </a:lnTo>
              <a:lnTo>
                <a:pt x="329135" y="30269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a:off x="3705877" y="2284279"/>
        <a:ext cx="22358" cy="22358"/>
      </dsp:txXfrm>
    </dsp:sp>
    <dsp:sp modelId="{99601269-D628-4270-92DD-9277611F02D2}">
      <dsp:nvSpPr>
        <dsp:cNvPr id="0" name=""/>
        <dsp:cNvSpPr/>
      </dsp:nvSpPr>
      <dsp:spPr>
        <a:xfrm>
          <a:off x="3552489" y="1841414"/>
          <a:ext cx="329135" cy="302696"/>
        </a:xfrm>
        <a:custGeom>
          <a:avLst/>
          <a:gdLst/>
          <a:ahLst/>
          <a:cxnLst/>
          <a:rect l="0" t="0" r="0" b="0"/>
          <a:pathLst>
            <a:path>
              <a:moveTo>
                <a:pt x="0" y="302696"/>
              </a:moveTo>
              <a:lnTo>
                <a:pt x="164567" y="302696"/>
              </a:lnTo>
              <a:lnTo>
                <a:pt x="164567" y="0"/>
              </a:lnTo>
              <a:lnTo>
                <a:pt x="329135" y="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a:off x="3705877" y="1981583"/>
        <a:ext cx="22358" cy="22358"/>
      </dsp:txXfrm>
    </dsp:sp>
    <dsp:sp modelId="{17FCFF95-4A55-430C-B343-149207CEA5F3}">
      <dsp:nvSpPr>
        <dsp:cNvPr id="0" name=""/>
        <dsp:cNvSpPr/>
      </dsp:nvSpPr>
      <dsp:spPr>
        <a:xfrm>
          <a:off x="1109161" y="2096783"/>
          <a:ext cx="976223" cy="91440"/>
        </a:xfrm>
        <a:custGeom>
          <a:avLst/>
          <a:gdLst/>
          <a:ahLst/>
          <a:cxnLst/>
          <a:rect l="0" t="0" r="0" b="0"/>
          <a:pathLst>
            <a:path>
              <a:moveTo>
                <a:pt x="0" y="45720"/>
              </a:moveTo>
              <a:lnTo>
                <a:pt x="488111" y="45720"/>
              </a:lnTo>
              <a:lnTo>
                <a:pt x="488111" y="47327"/>
              </a:lnTo>
              <a:lnTo>
                <a:pt x="976223" y="4732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a:off x="1572867" y="2118097"/>
        <a:ext cx="48811" cy="48811"/>
      </dsp:txXfrm>
    </dsp:sp>
    <dsp:sp modelId="{FEBCECBF-9932-4978-AE7D-3CD4306323ED}">
      <dsp:nvSpPr>
        <dsp:cNvPr id="0" name=""/>
        <dsp:cNvSpPr/>
      </dsp:nvSpPr>
      <dsp:spPr>
        <a:xfrm>
          <a:off x="3554760" y="933325"/>
          <a:ext cx="326863" cy="302696"/>
        </a:xfrm>
        <a:custGeom>
          <a:avLst/>
          <a:gdLst/>
          <a:ahLst/>
          <a:cxnLst/>
          <a:rect l="0" t="0" r="0" b="0"/>
          <a:pathLst>
            <a:path>
              <a:moveTo>
                <a:pt x="0" y="0"/>
              </a:moveTo>
              <a:lnTo>
                <a:pt x="163431" y="0"/>
              </a:lnTo>
              <a:lnTo>
                <a:pt x="163431" y="302696"/>
              </a:lnTo>
              <a:lnTo>
                <a:pt x="326863" y="30269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a:off x="3707055" y="1073536"/>
        <a:ext cx="22274" cy="22274"/>
      </dsp:txXfrm>
    </dsp:sp>
    <dsp:sp modelId="{119CA1B0-D9D7-4446-B9DC-18DFB13C45F3}">
      <dsp:nvSpPr>
        <dsp:cNvPr id="0" name=""/>
        <dsp:cNvSpPr/>
      </dsp:nvSpPr>
      <dsp:spPr>
        <a:xfrm>
          <a:off x="3554760" y="630628"/>
          <a:ext cx="326863" cy="302696"/>
        </a:xfrm>
        <a:custGeom>
          <a:avLst/>
          <a:gdLst/>
          <a:ahLst/>
          <a:cxnLst/>
          <a:rect l="0" t="0" r="0" b="0"/>
          <a:pathLst>
            <a:path>
              <a:moveTo>
                <a:pt x="0" y="302696"/>
              </a:moveTo>
              <a:lnTo>
                <a:pt x="163431" y="302696"/>
              </a:lnTo>
              <a:lnTo>
                <a:pt x="163431" y="0"/>
              </a:lnTo>
              <a:lnTo>
                <a:pt x="326863" y="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a:off x="3707055" y="770839"/>
        <a:ext cx="22274" cy="22274"/>
      </dsp:txXfrm>
    </dsp:sp>
    <dsp:sp modelId="{68D42A1E-E989-47E1-B933-F233011B15F2}">
      <dsp:nvSpPr>
        <dsp:cNvPr id="0" name=""/>
        <dsp:cNvSpPr/>
      </dsp:nvSpPr>
      <dsp:spPr>
        <a:xfrm>
          <a:off x="1109161" y="933325"/>
          <a:ext cx="976223" cy="1209178"/>
        </a:xfrm>
        <a:custGeom>
          <a:avLst/>
          <a:gdLst/>
          <a:ahLst/>
          <a:cxnLst/>
          <a:rect l="0" t="0" r="0" b="0"/>
          <a:pathLst>
            <a:path>
              <a:moveTo>
                <a:pt x="0" y="1209178"/>
              </a:moveTo>
              <a:lnTo>
                <a:pt x="488111" y="1209178"/>
              </a:lnTo>
              <a:lnTo>
                <a:pt x="488111" y="0"/>
              </a:lnTo>
              <a:lnTo>
                <a:pt x="976223" y="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a:off x="1558421" y="1499062"/>
        <a:ext cx="77703" cy="77703"/>
      </dsp:txXfrm>
    </dsp:sp>
    <dsp:sp modelId="{79AC83DB-C593-4FB6-A22C-4E8BEE85D1AD}">
      <dsp:nvSpPr>
        <dsp:cNvPr id="0" name=""/>
        <dsp:cNvSpPr/>
      </dsp:nvSpPr>
      <dsp:spPr>
        <a:xfrm>
          <a:off x="0" y="1778463"/>
          <a:ext cx="1490242" cy="72807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dirty="0"/>
            <a:t>Image </a:t>
          </a:r>
          <a:r>
            <a:rPr lang="en-US" altLang="zh-CN" sz="2000" kern="1200" dirty="0"/>
            <a:t>data</a:t>
          </a:r>
          <a:endParaRPr lang="en-US" sz="2000" kern="1200" dirty="0"/>
        </a:p>
      </dsp:txBody>
      <dsp:txXfrm>
        <a:off x="0" y="1778463"/>
        <a:ext cx="1490242" cy="728079"/>
      </dsp:txXfrm>
    </dsp:sp>
    <dsp:sp modelId="{414F818C-C081-4D8A-A545-4E331635E89E}">
      <dsp:nvSpPr>
        <dsp:cNvPr id="0" name=""/>
        <dsp:cNvSpPr/>
      </dsp:nvSpPr>
      <dsp:spPr>
        <a:xfrm>
          <a:off x="2085384" y="607216"/>
          <a:ext cx="1469376" cy="652216"/>
        </a:xfrm>
        <a:prstGeom prst="rect">
          <a:avLst/>
        </a:prstGeom>
        <a:solidFill>
          <a:srgbClr val="4472C4">
            <a:hueOff val="0"/>
            <a:satOff val="0"/>
            <a:lumOff val="0"/>
            <a:alphaOff val="0"/>
          </a:srgbClr>
        </a:soli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en-US" sz="1400" kern="1200" dirty="0"/>
            <a:t>Two </a:t>
          </a:r>
          <a:r>
            <a:rPr lang="en-US" altLang="zh-CN" sz="1400" kern="1200" dirty="0"/>
            <a:t>c</a:t>
          </a:r>
          <a:r>
            <a:rPr lang="en-US" sz="1400" kern="1200" dirty="0"/>
            <a:t>ategories</a:t>
          </a:r>
          <a:endParaRPr lang="en-US" sz="1400" kern="1200" dirty="0">
            <a:solidFill>
              <a:prstClr val="white"/>
            </a:solidFill>
            <a:latin typeface="Calibri" panose="020F0502020204030204"/>
            <a:ea typeface="等线" panose="02010600030101010101" pitchFamily="2" charset="-122"/>
            <a:cs typeface="+mn-cs"/>
          </a:endParaRPr>
        </a:p>
      </dsp:txBody>
      <dsp:txXfrm>
        <a:off x="2085384" y="607216"/>
        <a:ext cx="1469376" cy="652216"/>
      </dsp:txXfrm>
    </dsp:sp>
    <dsp:sp modelId="{BEB256C0-53B3-496D-9AB6-F39974428400}">
      <dsp:nvSpPr>
        <dsp:cNvPr id="0" name=""/>
        <dsp:cNvSpPr/>
      </dsp:nvSpPr>
      <dsp:spPr>
        <a:xfrm>
          <a:off x="3881624" y="429777"/>
          <a:ext cx="1583916" cy="40170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altLang="zh-CN" sz="1400" kern="1200" dirty="0">
              <a:solidFill>
                <a:prstClr val="white"/>
              </a:solidFill>
              <a:latin typeface="Calibri" panose="020F0502020204030204"/>
              <a:ea typeface="等线" panose="02010600030101010101" pitchFamily="2" charset="-122"/>
              <a:cs typeface="+mn-cs"/>
            </a:rPr>
            <a:t>Training Data</a:t>
          </a:r>
          <a:endParaRPr lang="en-US" sz="1400" kern="1200" dirty="0">
            <a:solidFill>
              <a:prstClr val="white"/>
            </a:solidFill>
            <a:latin typeface="Calibri" panose="020F0502020204030204"/>
            <a:ea typeface="等线" panose="02010600030101010101" pitchFamily="2" charset="-122"/>
            <a:cs typeface="+mn-cs"/>
          </a:endParaRPr>
        </a:p>
      </dsp:txBody>
      <dsp:txXfrm>
        <a:off x="3881624" y="429777"/>
        <a:ext cx="1583916" cy="401702"/>
      </dsp:txXfrm>
    </dsp:sp>
    <dsp:sp modelId="{CCDF0192-DC8D-4EA2-8105-C13565D1BEF1}">
      <dsp:nvSpPr>
        <dsp:cNvPr id="0" name=""/>
        <dsp:cNvSpPr/>
      </dsp:nvSpPr>
      <dsp:spPr>
        <a:xfrm>
          <a:off x="3881624" y="1035170"/>
          <a:ext cx="1583916" cy="40170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altLang="zh-CN" sz="1400" kern="1200" dirty="0">
              <a:solidFill>
                <a:prstClr val="white"/>
              </a:solidFill>
              <a:latin typeface="Calibri" panose="020F0502020204030204"/>
              <a:ea typeface="等线" panose="02010600030101010101" pitchFamily="2" charset="-122"/>
              <a:cs typeface="+mn-cs"/>
            </a:rPr>
            <a:t>Evaluation Data</a:t>
          </a:r>
          <a:endParaRPr lang="en-US" sz="1400" kern="1200" dirty="0">
            <a:solidFill>
              <a:prstClr val="white"/>
            </a:solidFill>
            <a:latin typeface="Calibri" panose="020F0502020204030204"/>
            <a:ea typeface="等线" panose="02010600030101010101" pitchFamily="2" charset="-122"/>
            <a:cs typeface="+mn-cs"/>
          </a:endParaRPr>
        </a:p>
      </dsp:txBody>
      <dsp:txXfrm>
        <a:off x="3881624" y="1035170"/>
        <a:ext cx="1583916" cy="401702"/>
      </dsp:txXfrm>
    </dsp:sp>
    <dsp:sp modelId="{6434AC17-AA3B-4743-B486-D317F67259A1}">
      <dsp:nvSpPr>
        <dsp:cNvPr id="0" name=""/>
        <dsp:cNvSpPr/>
      </dsp:nvSpPr>
      <dsp:spPr>
        <a:xfrm>
          <a:off x="2085384" y="1821216"/>
          <a:ext cx="1467104" cy="64578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altLang="zh-CN" sz="1400" kern="1200" dirty="0"/>
            <a:t>Three</a:t>
          </a:r>
          <a:r>
            <a:rPr lang="en-US" sz="1400" kern="1200" dirty="0"/>
            <a:t> </a:t>
          </a:r>
          <a:r>
            <a:rPr lang="en-US" altLang="zh-CN" sz="1400" kern="1200" dirty="0"/>
            <a:t>c</a:t>
          </a:r>
          <a:r>
            <a:rPr lang="en-US" sz="1400" kern="1200" dirty="0"/>
            <a:t>ategories</a:t>
          </a:r>
          <a:endParaRPr lang="en-US" sz="1400" kern="1200" dirty="0">
            <a:solidFill>
              <a:prstClr val="white"/>
            </a:solidFill>
            <a:latin typeface="Calibri" panose="020F0502020204030204"/>
            <a:ea typeface="等线" panose="02010600030101010101" pitchFamily="2" charset="-122"/>
            <a:cs typeface="+mn-cs"/>
          </a:endParaRPr>
        </a:p>
      </dsp:txBody>
      <dsp:txXfrm>
        <a:off x="2085384" y="1821216"/>
        <a:ext cx="1467104" cy="645788"/>
      </dsp:txXfrm>
    </dsp:sp>
    <dsp:sp modelId="{82B7CBA6-1D1F-4C14-8C1F-2193F3C37C36}">
      <dsp:nvSpPr>
        <dsp:cNvPr id="0" name=""/>
        <dsp:cNvSpPr/>
      </dsp:nvSpPr>
      <dsp:spPr>
        <a:xfrm>
          <a:off x="3881624" y="1640563"/>
          <a:ext cx="1583916" cy="40170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altLang="zh-CN" sz="1400" kern="1200" dirty="0">
              <a:solidFill>
                <a:prstClr val="white"/>
              </a:solidFill>
              <a:latin typeface="Calibri" panose="020F0502020204030204"/>
              <a:ea typeface="等线" panose="02010600030101010101" pitchFamily="2" charset="-122"/>
              <a:cs typeface="+mn-cs"/>
            </a:rPr>
            <a:t>Training Data</a:t>
          </a:r>
          <a:endParaRPr lang="en-US" sz="1400" kern="1200" dirty="0">
            <a:solidFill>
              <a:prstClr val="white"/>
            </a:solidFill>
            <a:latin typeface="Calibri" panose="020F0502020204030204"/>
            <a:ea typeface="等线" panose="02010600030101010101" pitchFamily="2" charset="-122"/>
            <a:cs typeface="+mn-cs"/>
          </a:endParaRPr>
        </a:p>
      </dsp:txBody>
      <dsp:txXfrm>
        <a:off x="3881624" y="1640563"/>
        <a:ext cx="1583916" cy="401702"/>
      </dsp:txXfrm>
    </dsp:sp>
    <dsp:sp modelId="{5F234468-B58A-4897-ADDD-4EA563F56196}">
      <dsp:nvSpPr>
        <dsp:cNvPr id="0" name=""/>
        <dsp:cNvSpPr/>
      </dsp:nvSpPr>
      <dsp:spPr>
        <a:xfrm>
          <a:off x="3881624" y="2245955"/>
          <a:ext cx="1583916" cy="40170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altLang="zh-CN" sz="1400" kern="1200" dirty="0">
              <a:solidFill>
                <a:prstClr val="white"/>
              </a:solidFill>
              <a:latin typeface="Calibri" panose="020F0502020204030204"/>
              <a:ea typeface="等线" panose="02010600030101010101" pitchFamily="2" charset="-122"/>
              <a:cs typeface="+mn-cs"/>
            </a:rPr>
            <a:t>Evaluation Data</a:t>
          </a:r>
          <a:endParaRPr lang="en-US" sz="1400" kern="1200" dirty="0">
            <a:solidFill>
              <a:prstClr val="white"/>
            </a:solidFill>
            <a:latin typeface="Calibri" panose="020F0502020204030204"/>
            <a:ea typeface="等线" panose="02010600030101010101" pitchFamily="2" charset="-122"/>
            <a:cs typeface="+mn-cs"/>
          </a:endParaRPr>
        </a:p>
      </dsp:txBody>
      <dsp:txXfrm>
        <a:off x="3881624" y="2245955"/>
        <a:ext cx="1583916" cy="401702"/>
      </dsp:txXfrm>
    </dsp:sp>
    <dsp:sp modelId="{7FB91C94-9E0A-4F45-87E3-22F85B7785FB}">
      <dsp:nvSpPr>
        <dsp:cNvPr id="0" name=""/>
        <dsp:cNvSpPr/>
      </dsp:nvSpPr>
      <dsp:spPr>
        <a:xfrm>
          <a:off x="2085384" y="3032001"/>
          <a:ext cx="1467104" cy="64578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altLang="zh-CN" sz="1400" kern="1200" dirty="0"/>
            <a:t>Four</a:t>
          </a:r>
          <a:r>
            <a:rPr lang="en-US" sz="1400" kern="1200" dirty="0"/>
            <a:t> </a:t>
          </a:r>
          <a:r>
            <a:rPr lang="en-US" altLang="zh-CN" sz="1400" kern="1200" dirty="0"/>
            <a:t>c</a:t>
          </a:r>
          <a:r>
            <a:rPr lang="en-US" sz="1400" kern="1200" dirty="0"/>
            <a:t>ategories</a:t>
          </a:r>
          <a:endParaRPr lang="en-US" sz="1400" kern="1200" dirty="0">
            <a:solidFill>
              <a:prstClr val="white"/>
            </a:solidFill>
            <a:latin typeface="Calibri" panose="020F0502020204030204"/>
            <a:ea typeface="等线" panose="02010600030101010101" pitchFamily="2" charset="-122"/>
            <a:cs typeface="+mn-cs"/>
          </a:endParaRPr>
        </a:p>
      </dsp:txBody>
      <dsp:txXfrm>
        <a:off x="2085384" y="3032001"/>
        <a:ext cx="1467104" cy="645788"/>
      </dsp:txXfrm>
    </dsp:sp>
    <dsp:sp modelId="{C914FE25-3312-4056-8BC4-A0C232AE15A0}">
      <dsp:nvSpPr>
        <dsp:cNvPr id="0" name=""/>
        <dsp:cNvSpPr/>
      </dsp:nvSpPr>
      <dsp:spPr>
        <a:xfrm>
          <a:off x="3881624" y="2851348"/>
          <a:ext cx="1583916" cy="40170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altLang="zh-CN" sz="1400" kern="1200" dirty="0">
              <a:solidFill>
                <a:prstClr val="white"/>
              </a:solidFill>
              <a:latin typeface="Calibri" panose="020F0502020204030204"/>
              <a:ea typeface="等线" panose="02010600030101010101" pitchFamily="2" charset="-122"/>
              <a:cs typeface="+mn-cs"/>
            </a:rPr>
            <a:t>Training Data</a:t>
          </a:r>
          <a:endParaRPr lang="en-US" sz="1400" kern="1200" dirty="0">
            <a:solidFill>
              <a:prstClr val="white"/>
            </a:solidFill>
            <a:latin typeface="Calibri" panose="020F0502020204030204"/>
            <a:ea typeface="等线" panose="02010600030101010101" pitchFamily="2" charset="-122"/>
            <a:cs typeface="+mn-cs"/>
          </a:endParaRPr>
        </a:p>
      </dsp:txBody>
      <dsp:txXfrm>
        <a:off x="3881624" y="2851348"/>
        <a:ext cx="1583916" cy="401702"/>
      </dsp:txXfrm>
    </dsp:sp>
    <dsp:sp modelId="{B3E46A43-64B6-4A1C-BD19-6621812B1452}">
      <dsp:nvSpPr>
        <dsp:cNvPr id="0" name=""/>
        <dsp:cNvSpPr/>
      </dsp:nvSpPr>
      <dsp:spPr>
        <a:xfrm>
          <a:off x="3881624" y="3456740"/>
          <a:ext cx="1583916" cy="40170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altLang="zh-CN" sz="1400" kern="1200" dirty="0">
              <a:solidFill>
                <a:prstClr val="white"/>
              </a:solidFill>
              <a:latin typeface="Calibri" panose="020F0502020204030204"/>
              <a:ea typeface="等线" panose="02010600030101010101" pitchFamily="2" charset="-122"/>
              <a:cs typeface="+mn-cs"/>
            </a:rPr>
            <a:t>Evaluation Data</a:t>
          </a:r>
          <a:endParaRPr lang="en-US" sz="1400" kern="1200" dirty="0">
            <a:solidFill>
              <a:prstClr val="white"/>
            </a:solidFill>
            <a:latin typeface="Calibri" panose="020F0502020204030204"/>
            <a:ea typeface="等线" panose="02010600030101010101" pitchFamily="2" charset="-122"/>
            <a:cs typeface="+mn-cs"/>
          </a:endParaRPr>
        </a:p>
      </dsp:txBody>
      <dsp:txXfrm>
        <a:off x="3881624" y="3456740"/>
        <a:ext cx="1583916" cy="40170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09B255-1667-4CFF-BDF2-C038C3361401}">
      <dsp:nvSpPr>
        <dsp:cNvPr id="0" name=""/>
        <dsp:cNvSpPr/>
      </dsp:nvSpPr>
      <dsp:spPr>
        <a:xfrm>
          <a:off x="2961765" y="1707021"/>
          <a:ext cx="203912" cy="187532"/>
        </a:xfrm>
        <a:custGeom>
          <a:avLst/>
          <a:gdLst/>
          <a:ahLst/>
          <a:cxnLst/>
          <a:rect l="0" t="0" r="0" b="0"/>
          <a:pathLst>
            <a:path>
              <a:moveTo>
                <a:pt x="0" y="0"/>
              </a:moveTo>
              <a:lnTo>
                <a:pt x="101956" y="0"/>
              </a:lnTo>
              <a:lnTo>
                <a:pt x="101956" y="187532"/>
              </a:lnTo>
              <a:lnTo>
                <a:pt x="203912" y="187532"/>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a:off x="3056795" y="1793862"/>
        <a:ext cx="13851" cy="13851"/>
      </dsp:txXfrm>
    </dsp:sp>
    <dsp:sp modelId="{99601269-D628-4270-92DD-9277611F02D2}">
      <dsp:nvSpPr>
        <dsp:cNvPr id="0" name=""/>
        <dsp:cNvSpPr/>
      </dsp:nvSpPr>
      <dsp:spPr>
        <a:xfrm>
          <a:off x="2961765" y="1519489"/>
          <a:ext cx="203912" cy="187532"/>
        </a:xfrm>
        <a:custGeom>
          <a:avLst/>
          <a:gdLst/>
          <a:ahLst/>
          <a:cxnLst/>
          <a:rect l="0" t="0" r="0" b="0"/>
          <a:pathLst>
            <a:path>
              <a:moveTo>
                <a:pt x="0" y="187532"/>
              </a:moveTo>
              <a:lnTo>
                <a:pt x="101956" y="187532"/>
              </a:lnTo>
              <a:lnTo>
                <a:pt x="101956" y="0"/>
              </a:lnTo>
              <a:lnTo>
                <a:pt x="203912" y="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a:off x="3056795" y="1606329"/>
        <a:ext cx="13851" cy="13851"/>
      </dsp:txXfrm>
    </dsp:sp>
    <dsp:sp modelId="{17FCFF95-4A55-430C-B343-149207CEA5F3}">
      <dsp:nvSpPr>
        <dsp:cNvPr id="0" name=""/>
        <dsp:cNvSpPr/>
      </dsp:nvSpPr>
      <dsp:spPr>
        <a:xfrm>
          <a:off x="1441514" y="1330961"/>
          <a:ext cx="611319" cy="376060"/>
        </a:xfrm>
        <a:custGeom>
          <a:avLst/>
          <a:gdLst/>
          <a:ahLst/>
          <a:cxnLst/>
          <a:rect l="0" t="0" r="0" b="0"/>
          <a:pathLst>
            <a:path>
              <a:moveTo>
                <a:pt x="0" y="0"/>
              </a:moveTo>
              <a:lnTo>
                <a:pt x="305659" y="0"/>
              </a:lnTo>
              <a:lnTo>
                <a:pt x="305659" y="376060"/>
              </a:lnTo>
              <a:lnTo>
                <a:pt x="611319" y="37606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a:off x="1729231" y="1501048"/>
        <a:ext cx="35886" cy="35886"/>
      </dsp:txXfrm>
    </dsp:sp>
    <dsp:sp modelId="{FEBCECBF-9932-4978-AE7D-3CD4306323ED}">
      <dsp:nvSpPr>
        <dsp:cNvPr id="0" name=""/>
        <dsp:cNvSpPr/>
      </dsp:nvSpPr>
      <dsp:spPr>
        <a:xfrm>
          <a:off x="2963172" y="956891"/>
          <a:ext cx="202505" cy="187532"/>
        </a:xfrm>
        <a:custGeom>
          <a:avLst/>
          <a:gdLst/>
          <a:ahLst/>
          <a:cxnLst/>
          <a:rect l="0" t="0" r="0" b="0"/>
          <a:pathLst>
            <a:path>
              <a:moveTo>
                <a:pt x="0" y="0"/>
              </a:moveTo>
              <a:lnTo>
                <a:pt x="101252" y="0"/>
              </a:lnTo>
              <a:lnTo>
                <a:pt x="101252" y="187532"/>
              </a:lnTo>
              <a:lnTo>
                <a:pt x="202505" y="187532"/>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a:off x="3057524" y="1043757"/>
        <a:ext cx="13800" cy="13800"/>
      </dsp:txXfrm>
    </dsp:sp>
    <dsp:sp modelId="{119CA1B0-D9D7-4446-B9DC-18DFB13C45F3}">
      <dsp:nvSpPr>
        <dsp:cNvPr id="0" name=""/>
        <dsp:cNvSpPr/>
      </dsp:nvSpPr>
      <dsp:spPr>
        <a:xfrm>
          <a:off x="2963172" y="769359"/>
          <a:ext cx="202505" cy="187532"/>
        </a:xfrm>
        <a:custGeom>
          <a:avLst/>
          <a:gdLst/>
          <a:ahLst/>
          <a:cxnLst/>
          <a:rect l="0" t="0" r="0" b="0"/>
          <a:pathLst>
            <a:path>
              <a:moveTo>
                <a:pt x="0" y="187532"/>
              </a:moveTo>
              <a:lnTo>
                <a:pt x="101252" y="187532"/>
              </a:lnTo>
              <a:lnTo>
                <a:pt x="101252" y="0"/>
              </a:lnTo>
              <a:lnTo>
                <a:pt x="202505" y="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a:off x="3057524" y="856225"/>
        <a:ext cx="13800" cy="13800"/>
      </dsp:txXfrm>
    </dsp:sp>
    <dsp:sp modelId="{68D42A1E-E989-47E1-B933-F233011B15F2}">
      <dsp:nvSpPr>
        <dsp:cNvPr id="0" name=""/>
        <dsp:cNvSpPr/>
      </dsp:nvSpPr>
      <dsp:spPr>
        <a:xfrm>
          <a:off x="1441514" y="956891"/>
          <a:ext cx="611319" cy="374069"/>
        </a:xfrm>
        <a:custGeom>
          <a:avLst/>
          <a:gdLst/>
          <a:ahLst/>
          <a:cxnLst/>
          <a:rect l="0" t="0" r="0" b="0"/>
          <a:pathLst>
            <a:path>
              <a:moveTo>
                <a:pt x="0" y="374069"/>
              </a:moveTo>
              <a:lnTo>
                <a:pt x="305659" y="374069"/>
              </a:lnTo>
              <a:lnTo>
                <a:pt x="305659" y="0"/>
              </a:lnTo>
              <a:lnTo>
                <a:pt x="611319" y="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a:off x="1729257" y="1126009"/>
        <a:ext cx="35834" cy="35834"/>
      </dsp:txXfrm>
    </dsp:sp>
    <dsp:sp modelId="{79AC83DB-C593-4FB6-A22C-4E8BEE85D1AD}">
      <dsp:nvSpPr>
        <dsp:cNvPr id="0" name=""/>
        <dsp:cNvSpPr/>
      </dsp:nvSpPr>
      <dsp:spPr>
        <a:xfrm>
          <a:off x="420412" y="1102412"/>
          <a:ext cx="1585108" cy="45709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Two </a:t>
          </a:r>
          <a:r>
            <a:rPr lang="en-US" altLang="zh-CN" sz="1800" kern="1200" dirty="0"/>
            <a:t>c</a:t>
          </a:r>
          <a:r>
            <a:rPr lang="en-US" sz="1800" kern="1200" dirty="0"/>
            <a:t>ategories</a:t>
          </a:r>
        </a:p>
      </dsp:txBody>
      <dsp:txXfrm>
        <a:off x="420412" y="1102412"/>
        <a:ext cx="1585108" cy="457096"/>
      </dsp:txXfrm>
    </dsp:sp>
    <dsp:sp modelId="{414F818C-C081-4D8A-A545-4E331635E89E}">
      <dsp:nvSpPr>
        <dsp:cNvPr id="0" name=""/>
        <dsp:cNvSpPr/>
      </dsp:nvSpPr>
      <dsp:spPr>
        <a:xfrm>
          <a:off x="2052834" y="754854"/>
          <a:ext cx="910337" cy="404074"/>
        </a:xfrm>
        <a:prstGeom prst="rect">
          <a:avLst/>
        </a:prstGeom>
        <a:solidFill>
          <a:srgbClr val="4472C4">
            <a:hueOff val="0"/>
            <a:satOff val="0"/>
            <a:lumOff val="0"/>
            <a:alphaOff val="0"/>
          </a:srgbClr>
        </a:soli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en-US" altLang="zh-CN" sz="1400" kern="1200" dirty="0">
              <a:solidFill>
                <a:prstClr val="white"/>
              </a:solidFill>
              <a:latin typeface="Calibri" panose="020F0502020204030204"/>
              <a:ea typeface="等线" panose="02010600030101010101" pitchFamily="2" charset="-122"/>
              <a:cs typeface="+mn-cs"/>
            </a:rPr>
            <a:t>Training Data</a:t>
          </a:r>
          <a:endParaRPr lang="en-US" sz="1400" kern="1200" dirty="0">
            <a:solidFill>
              <a:prstClr val="white"/>
            </a:solidFill>
            <a:latin typeface="Calibri" panose="020F0502020204030204"/>
            <a:ea typeface="等线" panose="02010600030101010101" pitchFamily="2" charset="-122"/>
            <a:cs typeface="+mn-cs"/>
          </a:endParaRPr>
        </a:p>
      </dsp:txBody>
      <dsp:txXfrm>
        <a:off x="2052834" y="754854"/>
        <a:ext cx="910337" cy="404074"/>
      </dsp:txXfrm>
    </dsp:sp>
    <dsp:sp modelId="{BEB256C0-53B3-496D-9AB6-F39974428400}">
      <dsp:nvSpPr>
        <dsp:cNvPr id="0" name=""/>
        <dsp:cNvSpPr/>
      </dsp:nvSpPr>
      <dsp:spPr>
        <a:xfrm>
          <a:off x="3165677" y="644923"/>
          <a:ext cx="981299" cy="24887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altLang="zh-CN" sz="1400" kern="1200" dirty="0">
              <a:solidFill>
                <a:prstClr val="white"/>
              </a:solidFill>
              <a:latin typeface="Calibri" panose="020F0502020204030204"/>
              <a:ea typeface="等线" panose="02010600030101010101" pitchFamily="2" charset="-122"/>
              <a:cs typeface="+mn-cs"/>
            </a:rPr>
            <a:t>unwater</a:t>
          </a:r>
          <a:endParaRPr lang="en-US" sz="1400" kern="1200" dirty="0">
            <a:solidFill>
              <a:prstClr val="white"/>
            </a:solidFill>
            <a:latin typeface="Calibri" panose="020F0502020204030204"/>
            <a:ea typeface="等线" panose="02010600030101010101" pitchFamily="2" charset="-122"/>
            <a:cs typeface="+mn-cs"/>
          </a:endParaRPr>
        </a:p>
      </dsp:txBody>
      <dsp:txXfrm>
        <a:off x="3165677" y="644923"/>
        <a:ext cx="981299" cy="248870"/>
      </dsp:txXfrm>
    </dsp:sp>
    <dsp:sp modelId="{CCDF0192-DC8D-4EA2-8105-C13565D1BEF1}">
      <dsp:nvSpPr>
        <dsp:cNvPr id="0" name=""/>
        <dsp:cNvSpPr/>
      </dsp:nvSpPr>
      <dsp:spPr>
        <a:xfrm>
          <a:off x="3165677" y="1019988"/>
          <a:ext cx="981299" cy="24887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altLang="zh-CN" sz="1400" kern="1200" dirty="0">
              <a:solidFill>
                <a:prstClr val="white"/>
              </a:solidFill>
              <a:latin typeface="Calibri" panose="020F0502020204030204"/>
              <a:ea typeface="等线" panose="02010600030101010101" pitchFamily="2" charset="-122"/>
              <a:cs typeface="+mn-cs"/>
            </a:rPr>
            <a:t>water</a:t>
          </a:r>
          <a:endParaRPr lang="en-US" sz="1400" kern="1200" dirty="0">
            <a:solidFill>
              <a:prstClr val="white"/>
            </a:solidFill>
            <a:latin typeface="Calibri" panose="020F0502020204030204"/>
            <a:ea typeface="等线" panose="02010600030101010101" pitchFamily="2" charset="-122"/>
            <a:cs typeface="+mn-cs"/>
          </a:endParaRPr>
        </a:p>
      </dsp:txBody>
      <dsp:txXfrm>
        <a:off x="3165677" y="1019988"/>
        <a:ext cx="981299" cy="248870"/>
      </dsp:txXfrm>
    </dsp:sp>
    <dsp:sp modelId="{6434AC17-AA3B-4743-B486-D317F67259A1}">
      <dsp:nvSpPr>
        <dsp:cNvPr id="0" name=""/>
        <dsp:cNvSpPr/>
      </dsp:nvSpPr>
      <dsp:spPr>
        <a:xfrm>
          <a:off x="2052834" y="1506975"/>
          <a:ext cx="908930" cy="40009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altLang="zh-CN" sz="1400" kern="1200" dirty="0">
              <a:solidFill>
                <a:prstClr val="white"/>
              </a:solidFill>
              <a:latin typeface="Calibri" panose="020F0502020204030204"/>
              <a:ea typeface="等线" panose="02010600030101010101" pitchFamily="2" charset="-122"/>
              <a:cs typeface="+mn-cs"/>
            </a:rPr>
            <a:t>Evaluation Data</a:t>
          </a:r>
          <a:endParaRPr lang="en-US" sz="1400" kern="1200" dirty="0">
            <a:solidFill>
              <a:prstClr val="white"/>
            </a:solidFill>
            <a:latin typeface="Calibri" panose="020F0502020204030204"/>
            <a:ea typeface="等线" panose="02010600030101010101" pitchFamily="2" charset="-122"/>
            <a:cs typeface="+mn-cs"/>
          </a:endParaRPr>
        </a:p>
      </dsp:txBody>
      <dsp:txXfrm>
        <a:off x="2052834" y="1506975"/>
        <a:ext cx="908930" cy="400091"/>
      </dsp:txXfrm>
    </dsp:sp>
    <dsp:sp modelId="{82B7CBA6-1D1F-4C14-8C1F-2193F3C37C36}">
      <dsp:nvSpPr>
        <dsp:cNvPr id="0" name=""/>
        <dsp:cNvSpPr/>
      </dsp:nvSpPr>
      <dsp:spPr>
        <a:xfrm>
          <a:off x="3165677" y="1395053"/>
          <a:ext cx="981299" cy="24887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solidFill>
                <a:prstClr val="white"/>
              </a:solidFill>
              <a:latin typeface="Calibri" panose="020F0502020204030204"/>
              <a:ea typeface="等线" panose="02010600030101010101" pitchFamily="2" charset="-122"/>
              <a:cs typeface="+mn-cs"/>
            </a:rPr>
            <a:t>unwater</a:t>
          </a:r>
        </a:p>
      </dsp:txBody>
      <dsp:txXfrm>
        <a:off x="3165677" y="1395053"/>
        <a:ext cx="981299" cy="248870"/>
      </dsp:txXfrm>
    </dsp:sp>
    <dsp:sp modelId="{5F234468-B58A-4897-ADDD-4EA563F56196}">
      <dsp:nvSpPr>
        <dsp:cNvPr id="0" name=""/>
        <dsp:cNvSpPr/>
      </dsp:nvSpPr>
      <dsp:spPr>
        <a:xfrm>
          <a:off x="3165677" y="1770118"/>
          <a:ext cx="981299" cy="24887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altLang="zh-CN" sz="1400" kern="1200" dirty="0">
              <a:solidFill>
                <a:prstClr val="white"/>
              </a:solidFill>
              <a:latin typeface="Calibri" panose="020F0502020204030204"/>
              <a:ea typeface="等线" panose="02010600030101010101" pitchFamily="2" charset="-122"/>
              <a:cs typeface="+mn-cs"/>
            </a:rPr>
            <a:t>water</a:t>
          </a:r>
          <a:endParaRPr lang="en-US" sz="1400" kern="1200" dirty="0">
            <a:solidFill>
              <a:prstClr val="white"/>
            </a:solidFill>
            <a:latin typeface="Calibri" panose="020F0502020204030204"/>
            <a:ea typeface="等线" panose="02010600030101010101" pitchFamily="2" charset="-122"/>
            <a:cs typeface="+mn-cs"/>
          </a:endParaRPr>
        </a:p>
      </dsp:txBody>
      <dsp:txXfrm>
        <a:off x="3165677" y="1770118"/>
        <a:ext cx="981299" cy="24887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09B255-1667-4CFF-BDF2-C038C3361401}">
      <dsp:nvSpPr>
        <dsp:cNvPr id="0" name=""/>
        <dsp:cNvSpPr/>
      </dsp:nvSpPr>
      <dsp:spPr>
        <a:xfrm>
          <a:off x="2961765" y="1892566"/>
          <a:ext cx="203912" cy="374073"/>
        </a:xfrm>
        <a:custGeom>
          <a:avLst/>
          <a:gdLst/>
          <a:ahLst/>
          <a:cxnLst/>
          <a:rect l="0" t="0" r="0" b="0"/>
          <a:pathLst>
            <a:path>
              <a:moveTo>
                <a:pt x="0" y="0"/>
              </a:moveTo>
              <a:lnTo>
                <a:pt x="101956" y="0"/>
              </a:lnTo>
              <a:lnTo>
                <a:pt x="101956" y="374073"/>
              </a:lnTo>
              <a:lnTo>
                <a:pt x="203912" y="374073"/>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a:off x="3053070" y="2068952"/>
        <a:ext cx="21302" cy="21302"/>
      </dsp:txXfrm>
    </dsp:sp>
    <dsp:sp modelId="{ACAC929F-1B94-4F84-8675-C65D55E28D6E}">
      <dsp:nvSpPr>
        <dsp:cNvPr id="0" name=""/>
        <dsp:cNvSpPr/>
      </dsp:nvSpPr>
      <dsp:spPr>
        <a:xfrm>
          <a:off x="2961765" y="1846846"/>
          <a:ext cx="209674" cy="91440"/>
        </a:xfrm>
        <a:custGeom>
          <a:avLst/>
          <a:gdLst/>
          <a:ahLst/>
          <a:cxnLst/>
          <a:rect l="0" t="0" r="0" b="0"/>
          <a:pathLst>
            <a:path>
              <a:moveTo>
                <a:pt x="0" y="45720"/>
              </a:moveTo>
              <a:lnTo>
                <a:pt x="209674" y="4572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a:off x="3061360" y="1887324"/>
        <a:ext cx="10483" cy="10483"/>
      </dsp:txXfrm>
    </dsp:sp>
    <dsp:sp modelId="{99601269-D628-4270-92DD-9277611F02D2}">
      <dsp:nvSpPr>
        <dsp:cNvPr id="0" name=""/>
        <dsp:cNvSpPr/>
      </dsp:nvSpPr>
      <dsp:spPr>
        <a:xfrm>
          <a:off x="2961765" y="1518493"/>
          <a:ext cx="203912" cy="374073"/>
        </a:xfrm>
        <a:custGeom>
          <a:avLst/>
          <a:gdLst/>
          <a:ahLst/>
          <a:cxnLst/>
          <a:rect l="0" t="0" r="0" b="0"/>
          <a:pathLst>
            <a:path>
              <a:moveTo>
                <a:pt x="0" y="374073"/>
              </a:moveTo>
              <a:lnTo>
                <a:pt x="101956" y="374073"/>
              </a:lnTo>
              <a:lnTo>
                <a:pt x="101956" y="0"/>
              </a:lnTo>
              <a:lnTo>
                <a:pt x="203912" y="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a:off x="3053070" y="1694879"/>
        <a:ext cx="21302" cy="21302"/>
      </dsp:txXfrm>
    </dsp:sp>
    <dsp:sp modelId="{17FCFF95-4A55-430C-B343-149207CEA5F3}">
      <dsp:nvSpPr>
        <dsp:cNvPr id="0" name=""/>
        <dsp:cNvSpPr/>
      </dsp:nvSpPr>
      <dsp:spPr>
        <a:xfrm>
          <a:off x="1441514" y="1329965"/>
          <a:ext cx="611319" cy="562601"/>
        </a:xfrm>
        <a:custGeom>
          <a:avLst/>
          <a:gdLst/>
          <a:ahLst/>
          <a:cxnLst/>
          <a:rect l="0" t="0" r="0" b="0"/>
          <a:pathLst>
            <a:path>
              <a:moveTo>
                <a:pt x="0" y="0"/>
              </a:moveTo>
              <a:lnTo>
                <a:pt x="305659" y="0"/>
              </a:lnTo>
              <a:lnTo>
                <a:pt x="305659" y="562601"/>
              </a:lnTo>
              <a:lnTo>
                <a:pt x="611319" y="562601"/>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a:off x="1726404" y="1590495"/>
        <a:ext cx="41540" cy="41540"/>
      </dsp:txXfrm>
    </dsp:sp>
    <dsp:sp modelId="{31B0503F-AD11-4F6D-B767-1B5F98617686}">
      <dsp:nvSpPr>
        <dsp:cNvPr id="0" name=""/>
        <dsp:cNvSpPr/>
      </dsp:nvSpPr>
      <dsp:spPr>
        <a:xfrm>
          <a:off x="2963172" y="769355"/>
          <a:ext cx="209674" cy="375065"/>
        </a:xfrm>
        <a:custGeom>
          <a:avLst/>
          <a:gdLst/>
          <a:ahLst/>
          <a:cxnLst/>
          <a:rect l="0" t="0" r="0" b="0"/>
          <a:pathLst>
            <a:path>
              <a:moveTo>
                <a:pt x="0" y="0"/>
              </a:moveTo>
              <a:lnTo>
                <a:pt x="104837" y="0"/>
              </a:lnTo>
              <a:lnTo>
                <a:pt x="104837" y="375065"/>
              </a:lnTo>
              <a:lnTo>
                <a:pt x="209674" y="375065"/>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a:off x="3057267" y="946145"/>
        <a:ext cx="21484" cy="21484"/>
      </dsp:txXfrm>
    </dsp:sp>
    <dsp:sp modelId="{FEBCECBF-9932-4978-AE7D-3CD4306323ED}">
      <dsp:nvSpPr>
        <dsp:cNvPr id="0" name=""/>
        <dsp:cNvSpPr/>
      </dsp:nvSpPr>
      <dsp:spPr>
        <a:xfrm>
          <a:off x="2963172" y="723635"/>
          <a:ext cx="202505" cy="91440"/>
        </a:xfrm>
        <a:custGeom>
          <a:avLst/>
          <a:gdLst/>
          <a:ahLst/>
          <a:cxnLst/>
          <a:rect l="0" t="0" r="0" b="0"/>
          <a:pathLst>
            <a:path>
              <a:moveTo>
                <a:pt x="0" y="45720"/>
              </a:moveTo>
              <a:lnTo>
                <a:pt x="101252" y="45720"/>
              </a:lnTo>
              <a:lnTo>
                <a:pt x="101252" y="46711"/>
              </a:lnTo>
              <a:lnTo>
                <a:pt x="202505" y="46711"/>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a:off x="3059362" y="764292"/>
        <a:ext cx="10125" cy="10125"/>
      </dsp:txXfrm>
    </dsp:sp>
    <dsp:sp modelId="{119CA1B0-D9D7-4446-B9DC-18DFB13C45F3}">
      <dsp:nvSpPr>
        <dsp:cNvPr id="0" name=""/>
        <dsp:cNvSpPr/>
      </dsp:nvSpPr>
      <dsp:spPr>
        <a:xfrm>
          <a:off x="2963172" y="395282"/>
          <a:ext cx="202505" cy="374073"/>
        </a:xfrm>
        <a:custGeom>
          <a:avLst/>
          <a:gdLst/>
          <a:ahLst/>
          <a:cxnLst/>
          <a:rect l="0" t="0" r="0" b="0"/>
          <a:pathLst>
            <a:path>
              <a:moveTo>
                <a:pt x="0" y="374073"/>
              </a:moveTo>
              <a:lnTo>
                <a:pt x="101252" y="374073"/>
              </a:lnTo>
              <a:lnTo>
                <a:pt x="101252" y="0"/>
              </a:lnTo>
              <a:lnTo>
                <a:pt x="202505" y="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a:off x="3053790" y="571684"/>
        <a:ext cx="21268" cy="21268"/>
      </dsp:txXfrm>
    </dsp:sp>
    <dsp:sp modelId="{68D42A1E-E989-47E1-B933-F233011B15F2}">
      <dsp:nvSpPr>
        <dsp:cNvPr id="0" name=""/>
        <dsp:cNvSpPr/>
      </dsp:nvSpPr>
      <dsp:spPr>
        <a:xfrm>
          <a:off x="1441514" y="769355"/>
          <a:ext cx="611319" cy="560610"/>
        </a:xfrm>
        <a:custGeom>
          <a:avLst/>
          <a:gdLst/>
          <a:ahLst/>
          <a:cxnLst/>
          <a:rect l="0" t="0" r="0" b="0"/>
          <a:pathLst>
            <a:path>
              <a:moveTo>
                <a:pt x="0" y="560610"/>
              </a:moveTo>
              <a:lnTo>
                <a:pt x="305659" y="560610"/>
              </a:lnTo>
              <a:lnTo>
                <a:pt x="305659" y="0"/>
              </a:lnTo>
              <a:lnTo>
                <a:pt x="611319" y="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a:off x="1726438" y="1028923"/>
        <a:ext cx="41472" cy="41472"/>
      </dsp:txXfrm>
    </dsp:sp>
    <dsp:sp modelId="{79AC83DB-C593-4FB6-A22C-4E8BEE85D1AD}">
      <dsp:nvSpPr>
        <dsp:cNvPr id="0" name=""/>
        <dsp:cNvSpPr/>
      </dsp:nvSpPr>
      <dsp:spPr>
        <a:xfrm>
          <a:off x="420412" y="1101417"/>
          <a:ext cx="1585108" cy="45709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t>Three </a:t>
          </a:r>
          <a:r>
            <a:rPr lang="en-US" altLang="zh-CN" sz="1600" kern="1200" dirty="0"/>
            <a:t>c</a:t>
          </a:r>
          <a:r>
            <a:rPr lang="en-US" sz="1600" kern="1200" dirty="0"/>
            <a:t>ategories</a:t>
          </a:r>
        </a:p>
      </dsp:txBody>
      <dsp:txXfrm>
        <a:off x="420412" y="1101417"/>
        <a:ext cx="1585108" cy="457096"/>
      </dsp:txXfrm>
    </dsp:sp>
    <dsp:sp modelId="{414F818C-C081-4D8A-A545-4E331635E89E}">
      <dsp:nvSpPr>
        <dsp:cNvPr id="0" name=""/>
        <dsp:cNvSpPr/>
      </dsp:nvSpPr>
      <dsp:spPr>
        <a:xfrm>
          <a:off x="2052834" y="567317"/>
          <a:ext cx="910337" cy="404074"/>
        </a:xfrm>
        <a:prstGeom prst="rect">
          <a:avLst/>
        </a:prstGeom>
        <a:solidFill>
          <a:srgbClr val="4472C4">
            <a:hueOff val="0"/>
            <a:satOff val="0"/>
            <a:lumOff val="0"/>
            <a:alphaOff val="0"/>
          </a:srgbClr>
        </a:soli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en-US" altLang="zh-CN" sz="1400" kern="1200" dirty="0">
              <a:solidFill>
                <a:prstClr val="white"/>
              </a:solidFill>
              <a:latin typeface="Calibri" panose="020F0502020204030204"/>
              <a:ea typeface="等线" panose="02010600030101010101" pitchFamily="2" charset="-122"/>
              <a:cs typeface="+mn-cs"/>
            </a:rPr>
            <a:t>Training Data</a:t>
          </a:r>
          <a:endParaRPr lang="en-US" sz="1400" kern="1200" dirty="0">
            <a:solidFill>
              <a:prstClr val="white"/>
            </a:solidFill>
            <a:latin typeface="Calibri" panose="020F0502020204030204"/>
            <a:ea typeface="等线" panose="02010600030101010101" pitchFamily="2" charset="-122"/>
            <a:cs typeface="+mn-cs"/>
          </a:endParaRPr>
        </a:p>
      </dsp:txBody>
      <dsp:txXfrm>
        <a:off x="2052834" y="567317"/>
        <a:ext cx="910337" cy="404074"/>
      </dsp:txXfrm>
    </dsp:sp>
    <dsp:sp modelId="{BEB256C0-53B3-496D-9AB6-F39974428400}">
      <dsp:nvSpPr>
        <dsp:cNvPr id="0" name=""/>
        <dsp:cNvSpPr/>
      </dsp:nvSpPr>
      <dsp:spPr>
        <a:xfrm>
          <a:off x="3165677" y="270846"/>
          <a:ext cx="981299" cy="24887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altLang="zh-CN" sz="1400" kern="1200" dirty="0">
              <a:solidFill>
                <a:prstClr val="white"/>
              </a:solidFill>
              <a:latin typeface="Calibri" panose="020F0502020204030204"/>
              <a:ea typeface="等线" panose="02010600030101010101" pitchFamily="2" charset="-122"/>
              <a:cs typeface="+mn-cs"/>
            </a:rPr>
            <a:t>1.Knife</a:t>
          </a:r>
          <a:endParaRPr lang="en-US" sz="1400" kern="1200" dirty="0">
            <a:solidFill>
              <a:prstClr val="white"/>
            </a:solidFill>
            <a:latin typeface="Calibri" panose="020F0502020204030204"/>
            <a:ea typeface="等线" panose="02010600030101010101" pitchFamily="2" charset="-122"/>
            <a:cs typeface="+mn-cs"/>
          </a:endParaRPr>
        </a:p>
      </dsp:txBody>
      <dsp:txXfrm>
        <a:off x="3165677" y="270846"/>
        <a:ext cx="981299" cy="248870"/>
      </dsp:txXfrm>
    </dsp:sp>
    <dsp:sp modelId="{CCDF0192-DC8D-4EA2-8105-C13565D1BEF1}">
      <dsp:nvSpPr>
        <dsp:cNvPr id="0" name=""/>
        <dsp:cNvSpPr/>
      </dsp:nvSpPr>
      <dsp:spPr>
        <a:xfrm>
          <a:off x="3165677" y="645911"/>
          <a:ext cx="981299" cy="24887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altLang="zh-CN" sz="1400" kern="1200" dirty="0">
              <a:solidFill>
                <a:prstClr val="white"/>
              </a:solidFill>
              <a:latin typeface="Calibri" panose="020F0502020204030204"/>
              <a:ea typeface="等线" panose="02010600030101010101" pitchFamily="2" charset="-122"/>
              <a:cs typeface="+mn-cs"/>
            </a:rPr>
            <a:t>2.Scratch</a:t>
          </a:r>
          <a:endParaRPr lang="en-US" sz="1400" kern="1200" dirty="0">
            <a:solidFill>
              <a:prstClr val="white"/>
            </a:solidFill>
            <a:latin typeface="Calibri" panose="020F0502020204030204"/>
            <a:ea typeface="等线" panose="02010600030101010101" pitchFamily="2" charset="-122"/>
            <a:cs typeface="+mn-cs"/>
          </a:endParaRPr>
        </a:p>
      </dsp:txBody>
      <dsp:txXfrm>
        <a:off x="3165677" y="645911"/>
        <a:ext cx="981299" cy="248870"/>
      </dsp:txXfrm>
    </dsp:sp>
    <dsp:sp modelId="{1CC64FE2-D678-4612-8DBF-5E019D255B71}">
      <dsp:nvSpPr>
        <dsp:cNvPr id="0" name=""/>
        <dsp:cNvSpPr/>
      </dsp:nvSpPr>
      <dsp:spPr>
        <a:xfrm>
          <a:off x="3172846" y="1020976"/>
          <a:ext cx="978402" cy="246886"/>
        </a:xfrm>
        <a:prstGeom prst="rect">
          <a:avLst/>
        </a:prstGeom>
        <a:solidFill>
          <a:srgbClr val="4472C4">
            <a:hueOff val="0"/>
            <a:satOff val="0"/>
            <a:lumOff val="0"/>
            <a:alphaOff val="0"/>
          </a:srgbClr>
        </a:soli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solidFill>
                <a:prstClr val="white"/>
              </a:solidFill>
              <a:latin typeface="Calibri" panose="020F0502020204030204"/>
              <a:ea typeface="等线" panose="02010600030101010101" pitchFamily="2" charset="-122"/>
              <a:cs typeface="+mn-cs"/>
            </a:rPr>
            <a:t>3.Droplet</a:t>
          </a:r>
        </a:p>
      </dsp:txBody>
      <dsp:txXfrm>
        <a:off x="3172846" y="1020976"/>
        <a:ext cx="978402" cy="246886"/>
      </dsp:txXfrm>
    </dsp:sp>
    <dsp:sp modelId="{6434AC17-AA3B-4743-B486-D317F67259A1}">
      <dsp:nvSpPr>
        <dsp:cNvPr id="0" name=""/>
        <dsp:cNvSpPr/>
      </dsp:nvSpPr>
      <dsp:spPr>
        <a:xfrm>
          <a:off x="2052834" y="1692520"/>
          <a:ext cx="908930" cy="40009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altLang="zh-CN" sz="1400" kern="1200" dirty="0">
              <a:solidFill>
                <a:prstClr val="white"/>
              </a:solidFill>
              <a:latin typeface="Calibri" panose="020F0502020204030204"/>
              <a:ea typeface="等线" panose="02010600030101010101" pitchFamily="2" charset="-122"/>
              <a:cs typeface="+mn-cs"/>
            </a:rPr>
            <a:t>Evaluation Data</a:t>
          </a:r>
          <a:endParaRPr lang="en-US" sz="1400" kern="1200" dirty="0">
            <a:solidFill>
              <a:prstClr val="white"/>
            </a:solidFill>
            <a:latin typeface="Calibri" panose="020F0502020204030204"/>
            <a:ea typeface="等线" panose="02010600030101010101" pitchFamily="2" charset="-122"/>
            <a:cs typeface="+mn-cs"/>
          </a:endParaRPr>
        </a:p>
      </dsp:txBody>
      <dsp:txXfrm>
        <a:off x="2052834" y="1692520"/>
        <a:ext cx="908930" cy="400091"/>
      </dsp:txXfrm>
    </dsp:sp>
    <dsp:sp modelId="{82B7CBA6-1D1F-4C14-8C1F-2193F3C37C36}">
      <dsp:nvSpPr>
        <dsp:cNvPr id="0" name=""/>
        <dsp:cNvSpPr/>
      </dsp:nvSpPr>
      <dsp:spPr>
        <a:xfrm>
          <a:off x="3165677" y="1394058"/>
          <a:ext cx="981299" cy="24887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solidFill>
                <a:prstClr val="white"/>
              </a:solidFill>
              <a:latin typeface="Calibri" panose="020F0502020204030204"/>
              <a:ea typeface="等线" panose="02010600030101010101" pitchFamily="2" charset="-122"/>
              <a:cs typeface="+mn-cs"/>
            </a:rPr>
            <a:t>1.Knife</a:t>
          </a:r>
        </a:p>
      </dsp:txBody>
      <dsp:txXfrm>
        <a:off x="3165677" y="1394058"/>
        <a:ext cx="981299" cy="248870"/>
      </dsp:txXfrm>
    </dsp:sp>
    <dsp:sp modelId="{34AA2236-3F22-48D9-8867-ACD4EEDAD047}">
      <dsp:nvSpPr>
        <dsp:cNvPr id="0" name=""/>
        <dsp:cNvSpPr/>
      </dsp:nvSpPr>
      <dsp:spPr>
        <a:xfrm>
          <a:off x="3171439" y="1769123"/>
          <a:ext cx="978402" cy="246886"/>
        </a:xfrm>
        <a:prstGeom prst="rect">
          <a:avLst/>
        </a:prstGeom>
        <a:solidFill>
          <a:srgbClr val="4472C4">
            <a:hueOff val="0"/>
            <a:satOff val="0"/>
            <a:lumOff val="0"/>
            <a:alphaOff val="0"/>
          </a:srgbClr>
        </a:soli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solidFill>
                <a:prstClr val="white"/>
              </a:solidFill>
              <a:latin typeface="Calibri" panose="020F0502020204030204"/>
              <a:ea typeface="等线" panose="02010600030101010101" pitchFamily="2" charset="-122"/>
              <a:cs typeface="+mn-cs"/>
            </a:rPr>
            <a:t>2.Scratch</a:t>
          </a:r>
        </a:p>
      </dsp:txBody>
      <dsp:txXfrm>
        <a:off x="3171439" y="1769123"/>
        <a:ext cx="978402" cy="246886"/>
      </dsp:txXfrm>
    </dsp:sp>
    <dsp:sp modelId="{5F234468-B58A-4897-ADDD-4EA563F56196}">
      <dsp:nvSpPr>
        <dsp:cNvPr id="0" name=""/>
        <dsp:cNvSpPr/>
      </dsp:nvSpPr>
      <dsp:spPr>
        <a:xfrm>
          <a:off x="3165677" y="2142204"/>
          <a:ext cx="981299" cy="248870"/>
        </a:xfrm>
        <a:prstGeom prst="rect">
          <a:avLst/>
        </a:prstGeom>
        <a:solidFill>
          <a:srgbClr val="4472C4">
            <a:hueOff val="0"/>
            <a:satOff val="0"/>
            <a:lumOff val="0"/>
            <a:alphaOff val="0"/>
          </a:srgbClr>
        </a:soli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altLang="zh-CN" sz="1400" kern="1200" dirty="0">
              <a:solidFill>
                <a:prstClr val="white"/>
              </a:solidFill>
              <a:latin typeface="Calibri" panose="020F0502020204030204"/>
              <a:ea typeface="等线" panose="02010600030101010101" pitchFamily="2" charset="-122"/>
              <a:cs typeface="+mn-cs"/>
            </a:rPr>
            <a:t>3.Droplet</a:t>
          </a:r>
          <a:endParaRPr lang="en-US" sz="1400" kern="1200" dirty="0">
            <a:solidFill>
              <a:prstClr val="white"/>
            </a:solidFill>
            <a:latin typeface="Calibri" panose="020F0502020204030204"/>
            <a:ea typeface="等线" panose="02010600030101010101" pitchFamily="2" charset="-122"/>
            <a:cs typeface="+mn-cs"/>
          </a:endParaRPr>
        </a:p>
      </dsp:txBody>
      <dsp:txXfrm>
        <a:off x="3165677" y="2142204"/>
        <a:ext cx="981299" cy="24887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90227E-970B-4DC4-8DAB-FEB101C1FB9F}">
      <dsp:nvSpPr>
        <dsp:cNvPr id="0" name=""/>
        <dsp:cNvSpPr/>
      </dsp:nvSpPr>
      <dsp:spPr>
        <a:xfrm>
          <a:off x="669313" y="1440564"/>
          <a:ext cx="437070" cy="423104"/>
        </a:xfrm>
        <a:custGeom>
          <a:avLst/>
          <a:gdLst/>
          <a:ahLst/>
          <a:cxnLst/>
          <a:rect l="0" t="0" r="0" b="0"/>
          <a:pathLst>
            <a:path>
              <a:moveTo>
                <a:pt x="0" y="0"/>
              </a:moveTo>
              <a:lnTo>
                <a:pt x="218535" y="0"/>
              </a:lnTo>
              <a:lnTo>
                <a:pt x="218535" y="423104"/>
              </a:lnTo>
              <a:lnTo>
                <a:pt x="437070" y="42310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a:off x="872640" y="1636908"/>
        <a:ext cx="30415" cy="30415"/>
      </dsp:txXfrm>
    </dsp:sp>
    <dsp:sp modelId="{8537D33F-6BA3-4CD1-A37C-E54C0B66F4F6}">
      <dsp:nvSpPr>
        <dsp:cNvPr id="0" name=""/>
        <dsp:cNvSpPr/>
      </dsp:nvSpPr>
      <dsp:spPr>
        <a:xfrm>
          <a:off x="4016200" y="2414835"/>
          <a:ext cx="258406" cy="246195"/>
        </a:xfrm>
        <a:custGeom>
          <a:avLst/>
          <a:gdLst/>
          <a:ahLst/>
          <a:cxnLst/>
          <a:rect l="0" t="0" r="0" b="0"/>
          <a:pathLst>
            <a:path>
              <a:moveTo>
                <a:pt x="0" y="0"/>
              </a:moveTo>
              <a:lnTo>
                <a:pt x="129203" y="0"/>
              </a:lnTo>
              <a:lnTo>
                <a:pt x="129203" y="246195"/>
              </a:lnTo>
              <a:lnTo>
                <a:pt x="258406" y="246195"/>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a:off x="4136480" y="2529010"/>
        <a:ext cx="17845" cy="17845"/>
      </dsp:txXfrm>
    </dsp:sp>
    <dsp:sp modelId="{41F69B1B-ABA2-4D32-A348-099741A51880}">
      <dsp:nvSpPr>
        <dsp:cNvPr id="0" name=""/>
        <dsp:cNvSpPr/>
      </dsp:nvSpPr>
      <dsp:spPr>
        <a:xfrm>
          <a:off x="4016200" y="2168639"/>
          <a:ext cx="258406" cy="246195"/>
        </a:xfrm>
        <a:custGeom>
          <a:avLst/>
          <a:gdLst/>
          <a:ahLst/>
          <a:cxnLst/>
          <a:rect l="0" t="0" r="0" b="0"/>
          <a:pathLst>
            <a:path>
              <a:moveTo>
                <a:pt x="0" y="246195"/>
              </a:moveTo>
              <a:lnTo>
                <a:pt x="129203" y="246195"/>
              </a:lnTo>
              <a:lnTo>
                <a:pt x="129203" y="0"/>
              </a:lnTo>
              <a:lnTo>
                <a:pt x="258406" y="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a:off x="4136480" y="2282814"/>
        <a:ext cx="17845" cy="17845"/>
      </dsp:txXfrm>
    </dsp:sp>
    <dsp:sp modelId="{A1C98D95-BB0A-4D01-BD54-97FB75DCC060}">
      <dsp:nvSpPr>
        <dsp:cNvPr id="0" name=""/>
        <dsp:cNvSpPr/>
      </dsp:nvSpPr>
      <dsp:spPr>
        <a:xfrm>
          <a:off x="2294758" y="1439313"/>
          <a:ext cx="258406" cy="975521"/>
        </a:xfrm>
        <a:custGeom>
          <a:avLst/>
          <a:gdLst/>
          <a:ahLst/>
          <a:cxnLst/>
          <a:rect l="0" t="0" r="0" b="0"/>
          <a:pathLst>
            <a:path>
              <a:moveTo>
                <a:pt x="0" y="0"/>
              </a:moveTo>
              <a:lnTo>
                <a:pt x="129203" y="0"/>
              </a:lnTo>
              <a:lnTo>
                <a:pt x="129203" y="975521"/>
              </a:lnTo>
              <a:lnTo>
                <a:pt x="258406" y="975521"/>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a:off x="2398732" y="1901845"/>
        <a:ext cx="50458" cy="50458"/>
      </dsp:txXfrm>
    </dsp:sp>
    <dsp:sp modelId="{2550064E-9F52-46B7-A812-77173223983C}">
      <dsp:nvSpPr>
        <dsp:cNvPr id="0" name=""/>
        <dsp:cNvSpPr/>
      </dsp:nvSpPr>
      <dsp:spPr>
        <a:xfrm>
          <a:off x="4012673" y="1430053"/>
          <a:ext cx="258406" cy="246195"/>
        </a:xfrm>
        <a:custGeom>
          <a:avLst/>
          <a:gdLst/>
          <a:ahLst/>
          <a:cxnLst/>
          <a:rect l="0" t="0" r="0" b="0"/>
          <a:pathLst>
            <a:path>
              <a:moveTo>
                <a:pt x="0" y="0"/>
              </a:moveTo>
              <a:lnTo>
                <a:pt x="129203" y="0"/>
              </a:lnTo>
              <a:lnTo>
                <a:pt x="129203" y="246195"/>
              </a:lnTo>
              <a:lnTo>
                <a:pt x="258406" y="246195"/>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a:off x="4132953" y="1544227"/>
        <a:ext cx="17845" cy="17845"/>
      </dsp:txXfrm>
    </dsp:sp>
    <dsp:sp modelId="{B01FAC9F-C2C3-461A-98B1-4D851F3D9722}">
      <dsp:nvSpPr>
        <dsp:cNvPr id="0" name=""/>
        <dsp:cNvSpPr/>
      </dsp:nvSpPr>
      <dsp:spPr>
        <a:xfrm>
          <a:off x="4012673" y="1183857"/>
          <a:ext cx="258406" cy="246195"/>
        </a:xfrm>
        <a:custGeom>
          <a:avLst/>
          <a:gdLst/>
          <a:ahLst/>
          <a:cxnLst/>
          <a:rect l="0" t="0" r="0" b="0"/>
          <a:pathLst>
            <a:path>
              <a:moveTo>
                <a:pt x="0" y="246195"/>
              </a:moveTo>
              <a:lnTo>
                <a:pt x="129203" y="246195"/>
              </a:lnTo>
              <a:lnTo>
                <a:pt x="129203" y="0"/>
              </a:lnTo>
              <a:lnTo>
                <a:pt x="258406" y="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a:off x="4132953" y="1298032"/>
        <a:ext cx="17845" cy="17845"/>
      </dsp:txXfrm>
    </dsp:sp>
    <dsp:sp modelId="{C718F47D-1F7F-4300-9A4F-36B709AC3186}">
      <dsp:nvSpPr>
        <dsp:cNvPr id="0" name=""/>
        <dsp:cNvSpPr/>
      </dsp:nvSpPr>
      <dsp:spPr>
        <a:xfrm>
          <a:off x="2294758" y="1384333"/>
          <a:ext cx="258406" cy="91440"/>
        </a:xfrm>
        <a:custGeom>
          <a:avLst/>
          <a:gdLst/>
          <a:ahLst/>
          <a:cxnLst/>
          <a:rect l="0" t="0" r="0" b="0"/>
          <a:pathLst>
            <a:path>
              <a:moveTo>
                <a:pt x="0" y="54980"/>
              </a:moveTo>
              <a:lnTo>
                <a:pt x="129203" y="54980"/>
              </a:lnTo>
              <a:lnTo>
                <a:pt x="129203" y="45720"/>
              </a:lnTo>
              <a:lnTo>
                <a:pt x="258406" y="4572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a:off x="2417497" y="1423588"/>
        <a:ext cx="12928" cy="12928"/>
      </dsp:txXfrm>
    </dsp:sp>
    <dsp:sp modelId="{7CE3147F-15DA-4523-86C5-C4A969D5B6F5}">
      <dsp:nvSpPr>
        <dsp:cNvPr id="0" name=""/>
        <dsp:cNvSpPr/>
      </dsp:nvSpPr>
      <dsp:spPr>
        <a:xfrm>
          <a:off x="4013073" y="445270"/>
          <a:ext cx="258406" cy="246195"/>
        </a:xfrm>
        <a:custGeom>
          <a:avLst/>
          <a:gdLst/>
          <a:ahLst/>
          <a:cxnLst/>
          <a:rect l="0" t="0" r="0" b="0"/>
          <a:pathLst>
            <a:path>
              <a:moveTo>
                <a:pt x="0" y="0"/>
              </a:moveTo>
              <a:lnTo>
                <a:pt x="129203" y="0"/>
              </a:lnTo>
              <a:lnTo>
                <a:pt x="129203" y="246195"/>
              </a:lnTo>
              <a:lnTo>
                <a:pt x="258406" y="246195"/>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a:off x="4133354" y="559445"/>
        <a:ext cx="17845" cy="17845"/>
      </dsp:txXfrm>
    </dsp:sp>
    <dsp:sp modelId="{7FC78E51-5D27-4BCA-8C5B-F1EA182B06F0}">
      <dsp:nvSpPr>
        <dsp:cNvPr id="0" name=""/>
        <dsp:cNvSpPr/>
      </dsp:nvSpPr>
      <dsp:spPr>
        <a:xfrm>
          <a:off x="4013073" y="199075"/>
          <a:ext cx="258406" cy="246195"/>
        </a:xfrm>
        <a:custGeom>
          <a:avLst/>
          <a:gdLst/>
          <a:ahLst/>
          <a:cxnLst/>
          <a:rect l="0" t="0" r="0" b="0"/>
          <a:pathLst>
            <a:path>
              <a:moveTo>
                <a:pt x="0" y="246195"/>
              </a:moveTo>
              <a:lnTo>
                <a:pt x="129203" y="246195"/>
              </a:lnTo>
              <a:lnTo>
                <a:pt x="129203" y="0"/>
              </a:lnTo>
              <a:lnTo>
                <a:pt x="258406" y="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a:off x="4133354" y="313250"/>
        <a:ext cx="17845" cy="17845"/>
      </dsp:txXfrm>
    </dsp:sp>
    <dsp:sp modelId="{9F160A87-5CD5-4E2B-8A42-00A01FA48900}">
      <dsp:nvSpPr>
        <dsp:cNvPr id="0" name=""/>
        <dsp:cNvSpPr/>
      </dsp:nvSpPr>
      <dsp:spPr>
        <a:xfrm>
          <a:off x="2294758" y="445270"/>
          <a:ext cx="258406" cy="994043"/>
        </a:xfrm>
        <a:custGeom>
          <a:avLst/>
          <a:gdLst/>
          <a:ahLst/>
          <a:cxnLst/>
          <a:rect l="0" t="0" r="0" b="0"/>
          <a:pathLst>
            <a:path>
              <a:moveTo>
                <a:pt x="0" y="994043"/>
              </a:moveTo>
              <a:lnTo>
                <a:pt x="129203" y="994043"/>
              </a:lnTo>
              <a:lnTo>
                <a:pt x="129203" y="0"/>
              </a:lnTo>
              <a:lnTo>
                <a:pt x="258406" y="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a:off x="2398284" y="916615"/>
        <a:ext cx="51354" cy="51354"/>
      </dsp:txXfrm>
    </dsp:sp>
    <dsp:sp modelId="{68D42A1E-E989-47E1-B933-F233011B15F2}">
      <dsp:nvSpPr>
        <dsp:cNvPr id="0" name=""/>
        <dsp:cNvSpPr/>
      </dsp:nvSpPr>
      <dsp:spPr>
        <a:xfrm>
          <a:off x="669313" y="1393593"/>
          <a:ext cx="437070" cy="91440"/>
        </a:xfrm>
        <a:custGeom>
          <a:avLst/>
          <a:gdLst/>
          <a:ahLst/>
          <a:cxnLst/>
          <a:rect l="0" t="0" r="0" b="0"/>
          <a:pathLst>
            <a:path>
              <a:moveTo>
                <a:pt x="0" y="46970"/>
              </a:moveTo>
              <a:lnTo>
                <a:pt x="218535" y="46970"/>
              </a:lnTo>
              <a:lnTo>
                <a:pt x="218535" y="45720"/>
              </a:lnTo>
              <a:lnTo>
                <a:pt x="437070" y="4572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a:off x="876921" y="1428387"/>
        <a:ext cx="21853" cy="21853"/>
      </dsp:txXfrm>
    </dsp:sp>
    <dsp:sp modelId="{17FCFF95-4A55-430C-B343-149207CEA5F3}">
      <dsp:nvSpPr>
        <dsp:cNvPr id="0" name=""/>
        <dsp:cNvSpPr/>
      </dsp:nvSpPr>
      <dsp:spPr>
        <a:xfrm>
          <a:off x="669313" y="996374"/>
          <a:ext cx="437070" cy="444189"/>
        </a:xfrm>
        <a:custGeom>
          <a:avLst/>
          <a:gdLst/>
          <a:ahLst/>
          <a:cxnLst/>
          <a:rect l="0" t="0" r="0" b="0"/>
          <a:pathLst>
            <a:path>
              <a:moveTo>
                <a:pt x="0" y="444189"/>
              </a:moveTo>
              <a:lnTo>
                <a:pt x="218535" y="444189"/>
              </a:lnTo>
              <a:lnTo>
                <a:pt x="218535" y="0"/>
              </a:lnTo>
              <a:lnTo>
                <a:pt x="437070" y="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a:off x="872269" y="1202890"/>
        <a:ext cx="31158" cy="31158"/>
      </dsp:txXfrm>
    </dsp:sp>
    <dsp:sp modelId="{79AC83DB-C593-4FB6-A22C-4E8BEE85D1AD}">
      <dsp:nvSpPr>
        <dsp:cNvPr id="0" name=""/>
        <dsp:cNvSpPr/>
      </dsp:nvSpPr>
      <dsp:spPr>
        <a:xfrm>
          <a:off x="170813" y="1291765"/>
          <a:ext cx="699402" cy="29759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t>AlexNet</a:t>
          </a:r>
        </a:p>
      </dsp:txBody>
      <dsp:txXfrm>
        <a:off x="170813" y="1291765"/>
        <a:ext cx="699402" cy="297597"/>
      </dsp:txXfrm>
    </dsp:sp>
    <dsp:sp modelId="{6434AC17-AA3B-4743-B486-D317F67259A1}">
      <dsp:nvSpPr>
        <dsp:cNvPr id="0" name=""/>
        <dsp:cNvSpPr/>
      </dsp:nvSpPr>
      <dsp:spPr>
        <a:xfrm>
          <a:off x="1106383" y="860318"/>
          <a:ext cx="1188374" cy="27211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altLang="zh-CN" sz="1400" kern="1200" dirty="0">
              <a:solidFill>
                <a:prstClr val="white"/>
              </a:solidFill>
              <a:latin typeface="Calibri" panose="020F0502020204030204"/>
              <a:ea typeface="等线" panose="02010600030101010101" pitchFamily="2" charset="-122"/>
              <a:cs typeface="+mn-cs"/>
            </a:rPr>
            <a:t>NetworkModels</a:t>
          </a:r>
          <a:endParaRPr lang="en-US" sz="1600" kern="1200" dirty="0">
            <a:solidFill>
              <a:prstClr val="white"/>
            </a:solidFill>
            <a:latin typeface="Calibri" panose="020F0502020204030204"/>
            <a:ea typeface="等线" panose="02010600030101010101" pitchFamily="2" charset="-122"/>
            <a:cs typeface="+mn-cs"/>
          </a:endParaRPr>
        </a:p>
      </dsp:txBody>
      <dsp:txXfrm>
        <a:off x="1106383" y="860318"/>
        <a:ext cx="1188374" cy="272111"/>
      </dsp:txXfrm>
    </dsp:sp>
    <dsp:sp modelId="{414F818C-C081-4D8A-A545-4E331635E89E}">
      <dsp:nvSpPr>
        <dsp:cNvPr id="0" name=""/>
        <dsp:cNvSpPr/>
      </dsp:nvSpPr>
      <dsp:spPr>
        <a:xfrm>
          <a:off x="1106383" y="1303258"/>
          <a:ext cx="1188374" cy="27211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altLang="zh-CN" sz="1600" kern="1200" dirty="0"/>
            <a:t>Programs</a:t>
          </a:r>
          <a:endParaRPr lang="en-US" sz="1600" kern="1200" dirty="0"/>
        </a:p>
      </dsp:txBody>
      <dsp:txXfrm>
        <a:off x="1106383" y="1303258"/>
        <a:ext cx="1188374" cy="272111"/>
      </dsp:txXfrm>
    </dsp:sp>
    <dsp:sp modelId="{E6A813E5-29BA-45F2-814A-16B3B9048044}">
      <dsp:nvSpPr>
        <dsp:cNvPr id="0" name=""/>
        <dsp:cNvSpPr/>
      </dsp:nvSpPr>
      <dsp:spPr>
        <a:xfrm>
          <a:off x="2553165" y="276106"/>
          <a:ext cx="1459908" cy="33832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t>Two </a:t>
          </a:r>
          <a:r>
            <a:rPr lang="en-US" altLang="zh-CN" sz="1600" kern="1200" dirty="0"/>
            <a:t>c</a:t>
          </a:r>
          <a:r>
            <a:rPr lang="en-US" sz="1600" kern="1200" dirty="0"/>
            <a:t>ategories</a:t>
          </a:r>
        </a:p>
      </dsp:txBody>
      <dsp:txXfrm>
        <a:off x="2553165" y="276106"/>
        <a:ext cx="1459908" cy="338327"/>
      </dsp:txXfrm>
    </dsp:sp>
    <dsp:sp modelId="{748CF380-D032-4C0D-8C00-1AAF3301D8D2}">
      <dsp:nvSpPr>
        <dsp:cNvPr id="0" name=""/>
        <dsp:cNvSpPr/>
      </dsp:nvSpPr>
      <dsp:spPr>
        <a:xfrm>
          <a:off x="4271480" y="2118"/>
          <a:ext cx="1292034" cy="39391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dirty="0"/>
            <a:t>Training.m</a:t>
          </a:r>
        </a:p>
      </dsp:txBody>
      <dsp:txXfrm>
        <a:off x="4271480" y="2118"/>
        <a:ext cx="1292034" cy="393912"/>
      </dsp:txXfrm>
    </dsp:sp>
    <dsp:sp modelId="{5C4A5E21-CF2C-4AA9-8BB5-5B2B2AD37ECB}">
      <dsp:nvSpPr>
        <dsp:cNvPr id="0" name=""/>
        <dsp:cNvSpPr/>
      </dsp:nvSpPr>
      <dsp:spPr>
        <a:xfrm>
          <a:off x="4271480" y="494509"/>
          <a:ext cx="1292034" cy="39391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dirty="0"/>
            <a:t>Evaluation.m</a:t>
          </a:r>
        </a:p>
      </dsp:txBody>
      <dsp:txXfrm>
        <a:off x="4271480" y="494509"/>
        <a:ext cx="1292034" cy="393912"/>
      </dsp:txXfrm>
    </dsp:sp>
    <dsp:sp modelId="{F4A90661-E173-4E83-975D-02DD0C6C75A1}">
      <dsp:nvSpPr>
        <dsp:cNvPr id="0" name=""/>
        <dsp:cNvSpPr/>
      </dsp:nvSpPr>
      <dsp:spPr>
        <a:xfrm>
          <a:off x="2553165" y="1262533"/>
          <a:ext cx="1459508" cy="33503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altLang="zh-CN" sz="1600" kern="1200" dirty="0"/>
            <a:t>Three</a:t>
          </a:r>
          <a:r>
            <a:rPr lang="en-US" sz="1600" kern="1200" dirty="0"/>
            <a:t> </a:t>
          </a:r>
          <a:r>
            <a:rPr lang="en-US" altLang="zh-CN" sz="1600" kern="1200" dirty="0"/>
            <a:t>c</a:t>
          </a:r>
          <a:r>
            <a:rPr lang="en-US" sz="1600" kern="1200" dirty="0"/>
            <a:t>ategories</a:t>
          </a:r>
        </a:p>
      </dsp:txBody>
      <dsp:txXfrm>
        <a:off x="2553165" y="1262533"/>
        <a:ext cx="1459508" cy="335038"/>
      </dsp:txXfrm>
    </dsp:sp>
    <dsp:sp modelId="{77C1CF42-5DD8-4A1A-B94C-B68B059EDFAE}">
      <dsp:nvSpPr>
        <dsp:cNvPr id="0" name=""/>
        <dsp:cNvSpPr/>
      </dsp:nvSpPr>
      <dsp:spPr>
        <a:xfrm>
          <a:off x="4271079" y="986900"/>
          <a:ext cx="1292034" cy="39391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dirty="0"/>
            <a:t>Training.m</a:t>
          </a:r>
        </a:p>
      </dsp:txBody>
      <dsp:txXfrm>
        <a:off x="4271079" y="986900"/>
        <a:ext cx="1292034" cy="393912"/>
      </dsp:txXfrm>
    </dsp:sp>
    <dsp:sp modelId="{9D955BD2-263A-4353-A06B-612646CE74B7}">
      <dsp:nvSpPr>
        <dsp:cNvPr id="0" name=""/>
        <dsp:cNvSpPr/>
      </dsp:nvSpPr>
      <dsp:spPr>
        <a:xfrm>
          <a:off x="4271079" y="1479292"/>
          <a:ext cx="1292034" cy="39391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dirty="0"/>
            <a:t>Evaluation.m</a:t>
          </a:r>
        </a:p>
      </dsp:txBody>
      <dsp:txXfrm>
        <a:off x="4271079" y="1479292"/>
        <a:ext cx="1292034" cy="393912"/>
      </dsp:txXfrm>
    </dsp:sp>
    <dsp:sp modelId="{99346E99-9473-45B7-9DD4-7B142A9D74BE}">
      <dsp:nvSpPr>
        <dsp:cNvPr id="0" name=""/>
        <dsp:cNvSpPr/>
      </dsp:nvSpPr>
      <dsp:spPr>
        <a:xfrm>
          <a:off x="2553165" y="2245671"/>
          <a:ext cx="1463035" cy="33832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altLang="zh-CN" sz="1700" kern="1200" dirty="0"/>
            <a:t>Four</a:t>
          </a:r>
          <a:r>
            <a:rPr lang="en-US" sz="1700" kern="1200" dirty="0"/>
            <a:t> </a:t>
          </a:r>
          <a:r>
            <a:rPr lang="en-US" altLang="zh-CN" sz="1700" kern="1200" dirty="0"/>
            <a:t>c</a:t>
          </a:r>
          <a:r>
            <a:rPr lang="en-US" sz="1700" kern="1200" dirty="0"/>
            <a:t>ategories</a:t>
          </a:r>
        </a:p>
      </dsp:txBody>
      <dsp:txXfrm>
        <a:off x="2553165" y="2245671"/>
        <a:ext cx="1463035" cy="338327"/>
      </dsp:txXfrm>
    </dsp:sp>
    <dsp:sp modelId="{32F59C47-AFEC-4C5F-B4A5-54B0035D1B87}">
      <dsp:nvSpPr>
        <dsp:cNvPr id="0" name=""/>
        <dsp:cNvSpPr/>
      </dsp:nvSpPr>
      <dsp:spPr>
        <a:xfrm>
          <a:off x="4274607" y="1971683"/>
          <a:ext cx="1292034" cy="39391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dirty="0"/>
            <a:t>Training.m</a:t>
          </a:r>
        </a:p>
      </dsp:txBody>
      <dsp:txXfrm>
        <a:off x="4274607" y="1971683"/>
        <a:ext cx="1292034" cy="393912"/>
      </dsp:txXfrm>
    </dsp:sp>
    <dsp:sp modelId="{FC463B38-118A-4C88-BC43-E399D16A8422}">
      <dsp:nvSpPr>
        <dsp:cNvPr id="0" name=""/>
        <dsp:cNvSpPr/>
      </dsp:nvSpPr>
      <dsp:spPr>
        <a:xfrm>
          <a:off x="4274607" y="2464074"/>
          <a:ext cx="1292034" cy="39391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dirty="0"/>
            <a:t>Evaluation.m</a:t>
          </a:r>
        </a:p>
      </dsp:txBody>
      <dsp:txXfrm>
        <a:off x="4274607" y="2464074"/>
        <a:ext cx="1292034" cy="393912"/>
      </dsp:txXfrm>
    </dsp:sp>
    <dsp:sp modelId="{7FB91C94-9E0A-4F45-87E3-22F85B7785FB}">
      <dsp:nvSpPr>
        <dsp:cNvPr id="0" name=""/>
        <dsp:cNvSpPr/>
      </dsp:nvSpPr>
      <dsp:spPr>
        <a:xfrm>
          <a:off x="1106383" y="1727612"/>
          <a:ext cx="1188374" cy="27211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altLang="zh-CN" sz="1600" kern="1200" dirty="0">
              <a:solidFill>
                <a:prstClr val="white"/>
              </a:solidFill>
              <a:latin typeface="Calibri" panose="020F0502020204030204"/>
              <a:ea typeface="等线" panose="02010600030101010101" pitchFamily="2" charset="-122"/>
              <a:cs typeface="+mn-cs"/>
            </a:rPr>
            <a:t>VotesResults</a:t>
          </a:r>
          <a:endParaRPr lang="en-US" sz="1600" kern="1200" dirty="0">
            <a:solidFill>
              <a:prstClr val="white"/>
            </a:solidFill>
            <a:latin typeface="Calibri" panose="020F0502020204030204"/>
            <a:ea typeface="等线" panose="02010600030101010101" pitchFamily="2" charset="-122"/>
            <a:cs typeface="+mn-cs"/>
          </a:endParaRPr>
        </a:p>
      </dsp:txBody>
      <dsp:txXfrm>
        <a:off x="1106383" y="1727612"/>
        <a:ext cx="1188374" cy="272111"/>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50064E-9F52-46B7-A812-77173223983C}">
      <dsp:nvSpPr>
        <dsp:cNvPr id="0" name=""/>
        <dsp:cNvSpPr/>
      </dsp:nvSpPr>
      <dsp:spPr>
        <a:xfrm>
          <a:off x="1910580" y="1376855"/>
          <a:ext cx="1456344" cy="291461"/>
        </a:xfrm>
        <a:custGeom>
          <a:avLst/>
          <a:gdLst/>
          <a:ahLst/>
          <a:cxnLst/>
          <a:rect l="0" t="0" r="0" b="0"/>
          <a:pathLst>
            <a:path>
              <a:moveTo>
                <a:pt x="0" y="0"/>
              </a:moveTo>
              <a:lnTo>
                <a:pt x="728172" y="0"/>
              </a:lnTo>
              <a:lnTo>
                <a:pt x="728172" y="291461"/>
              </a:lnTo>
              <a:lnTo>
                <a:pt x="1456344" y="291461"/>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a:off x="2601622" y="1485455"/>
        <a:ext cx="74261" cy="74261"/>
      </dsp:txXfrm>
    </dsp:sp>
    <dsp:sp modelId="{B01FAC9F-C2C3-461A-98B1-4D851F3D9722}">
      <dsp:nvSpPr>
        <dsp:cNvPr id="0" name=""/>
        <dsp:cNvSpPr/>
      </dsp:nvSpPr>
      <dsp:spPr>
        <a:xfrm>
          <a:off x="1910580" y="1014310"/>
          <a:ext cx="1456344" cy="362544"/>
        </a:xfrm>
        <a:custGeom>
          <a:avLst/>
          <a:gdLst/>
          <a:ahLst/>
          <a:cxnLst/>
          <a:rect l="0" t="0" r="0" b="0"/>
          <a:pathLst>
            <a:path>
              <a:moveTo>
                <a:pt x="0" y="362544"/>
              </a:moveTo>
              <a:lnTo>
                <a:pt x="728172" y="362544"/>
              </a:lnTo>
              <a:lnTo>
                <a:pt x="728172" y="0"/>
              </a:lnTo>
              <a:lnTo>
                <a:pt x="1456344" y="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a:off x="2601232" y="1158063"/>
        <a:ext cx="75039" cy="75039"/>
      </dsp:txXfrm>
    </dsp:sp>
    <dsp:sp modelId="{4329D90A-92FC-4944-986F-A193472C2889}">
      <dsp:nvSpPr>
        <dsp:cNvPr id="0" name=""/>
        <dsp:cNvSpPr/>
      </dsp:nvSpPr>
      <dsp:spPr>
        <a:xfrm>
          <a:off x="840571" y="1164488"/>
          <a:ext cx="1715285" cy="42473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altLang="zh-CN" sz="1800" kern="1200" dirty="0"/>
            <a:t>Three</a:t>
          </a:r>
          <a:r>
            <a:rPr lang="en-US" sz="1800" kern="1200" dirty="0"/>
            <a:t> </a:t>
          </a:r>
          <a:r>
            <a:rPr lang="en-US" altLang="zh-CN" sz="1800" kern="1200" dirty="0"/>
            <a:t>c</a:t>
          </a:r>
          <a:r>
            <a:rPr lang="en-US" sz="1800" kern="1200" dirty="0"/>
            <a:t>ategories</a:t>
          </a:r>
        </a:p>
      </dsp:txBody>
      <dsp:txXfrm>
        <a:off x="840571" y="1164488"/>
        <a:ext cx="1715285" cy="424732"/>
      </dsp:txXfrm>
    </dsp:sp>
    <dsp:sp modelId="{77C1CF42-5DD8-4A1A-B94C-B68B059EDFAE}">
      <dsp:nvSpPr>
        <dsp:cNvPr id="0" name=""/>
        <dsp:cNvSpPr/>
      </dsp:nvSpPr>
      <dsp:spPr>
        <a:xfrm>
          <a:off x="3366924" y="752708"/>
          <a:ext cx="1716112" cy="52320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Training.m</a:t>
          </a:r>
        </a:p>
      </dsp:txBody>
      <dsp:txXfrm>
        <a:off x="3366924" y="752708"/>
        <a:ext cx="1716112" cy="523204"/>
      </dsp:txXfrm>
    </dsp:sp>
    <dsp:sp modelId="{9D955BD2-263A-4353-A06B-612646CE74B7}">
      <dsp:nvSpPr>
        <dsp:cNvPr id="0" name=""/>
        <dsp:cNvSpPr/>
      </dsp:nvSpPr>
      <dsp:spPr>
        <a:xfrm>
          <a:off x="3366924" y="1406714"/>
          <a:ext cx="1716112" cy="52320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Evaluation.m</a:t>
          </a:r>
        </a:p>
      </dsp:txBody>
      <dsp:txXfrm>
        <a:off x="3366924" y="1406714"/>
        <a:ext cx="1716112" cy="523204"/>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90227E-970B-4DC4-8DAB-FEB101C1FB9F}">
      <dsp:nvSpPr>
        <dsp:cNvPr id="0" name=""/>
        <dsp:cNvSpPr/>
      </dsp:nvSpPr>
      <dsp:spPr>
        <a:xfrm>
          <a:off x="672428" y="1438864"/>
          <a:ext cx="437992" cy="424804"/>
        </a:xfrm>
        <a:custGeom>
          <a:avLst/>
          <a:gdLst/>
          <a:ahLst/>
          <a:cxnLst/>
          <a:rect l="0" t="0" r="0" b="0"/>
          <a:pathLst>
            <a:path>
              <a:moveTo>
                <a:pt x="0" y="0"/>
              </a:moveTo>
              <a:lnTo>
                <a:pt x="218996" y="0"/>
              </a:lnTo>
              <a:lnTo>
                <a:pt x="218996" y="424804"/>
              </a:lnTo>
              <a:lnTo>
                <a:pt x="437992" y="42480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a:off x="876170" y="1636012"/>
        <a:ext cx="30508" cy="30508"/>
      </dsp:txXfrm>
    </dsp:sp>
    <dsp:sp modelId="{8537D33F-6BA3-4CD1-A37C-E54C0B66F4F6}">
      <dsp:nvSpPr>
        <dsp:cNvPr id="0" name=""/>
        <dsp:cNvSpPr/>
      </dsp:nvSpPr>
      <dsp:spPr>
        <a:xfrm>
          <a:off x="4020237" y="2414835"/>
          <a:ext cx="258406" cy="246195"/>
        </a:xfrm>
        <a:custGeom>
          <a:avLst/>
          <a:gdLst/>
          <a:ahLst/>
          <a:cxnLst/>
          <a:rect l="0" t="0" r="0" b="0"/>
          <a:pathLst>
            <a:path>
              <a:moveTo>
                <a:pt x="0" y="0"/>
              </a:moveTo>
              <a:lnTo>
                <a:pt x="129203" y="0"/>
              </a:lnTo>
              <a:lnTo>
                <a:pt x="129203" y="246195"/>
              </a:lnTo>
              <a:lnTo>
                <a:pt x="258406" y="246195"/>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a:off x="4140518" y="2529010"/>
        <a:ext cx="17845" cy="17845"/>
      </dsp:txXfrm>
    </dsp:sp>
    <dsp:sp modelId="{41F69B1B-ABA2-4D32-A348-099741A51880}">
      <dsp:nvSpPr>
        <dsp:cNvPr id="0" name=""/>
        <dsp:cNvSpPr/>
      </dsp:nvSpPr>
      <dsp:spPr>
        <a:xfrm>
          <a:off x="4020237" y="2168639"/>
          <a:ext cx="258406" cy="246195"/>
        </a:xfrm>
        <a:custGeom>
          <a:avLst/>
          <a:gdLst/>
          <a:ahLst/>
          <a:cxnLst/>
          <a:rect l="0" t="0" r="0" b="0"/>
          <a:pathLst>
            <a:path>
              <a:moveTo>
                <a:pt x="0" y="246195"/>
              </a:moveTo>
              <a:lnTo>
                <a:pt x="129203" y="246195"/>
              </a:lnTo>
              <a:lnTo>
                <a:pt x="129203" y="0"/>
              </a:lnTo>
              <a:lnTo>
                <a:pt x="258406" y="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a:off x="4140518" y="2282814"/>
        <a:ext cx="17845" cy="17845"/>
      </dsp:txXfrm>
    </dsp:sp>
    <dsp:sp modelId="{A1C98D95-BB0A-4D01-BD54-97FB75DCC060}">
      <dsp:nvSpPr>
        <dsp:cNvPr id="0" name=""/>
        <dsp:cNvSpPr/>
      </dsp:nvSpPr>
      <dsp:spPr>
        <a:xfrm>
          <a:off x="2298795" y="1439313"/>
          <a:ext cx="258406" cy="975521"/>
        </a:xfrm>
        <a:custGeom>
          <a:avLst/>
          <a:gdLst/>
          <a:ahLst/>
          <a:cxnLst/>
          <a:rect l="0" t="0" r="0" b="0"/>
          <a:pathLst>
            <a:path>
              <a:moveTo>
                <a:pt x="0" y="0"/>
              </a:moveTo>
              <a:lnTo>
                <a:pt x="129203" y="0"/>
              </a:lnTo>
              <a:lnTo>
                <a:pt x="129203" y="975521"/>
              </a:lnTo>
              <a:lnTo>
                <a:pt x="258406" y="975521"/>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a:off x="2402770" y="1901845"/>
        <a:ext cx="50458" cy="50458"/>
      </dsp:txXfrm>
    </dsp:sp>
    <dsp:sp modelId="{2550064E-9F52-46B7-A812-77173223983C}">
      <dsp:nvSpPr>
        <dsp:cNvPr id="0" name=""/>
        <dsp:cNvSpPr/>
      </dsp:nvSpPr>
      <dsp:spPr>
        <a:xfrm>
          <a:off x="4016710" y="1430053"/>
          <a:ext cx="258406" cy="246195"/>
        </a:xfrm>
        <a:custGeom>
          <a:avLst/>
          <a:gdLst/>
          <a:ahLst/>
          <a:cxnLst/>
          <a:rect l="0" t="0" r="0" b="0"/>
          <a:pathLst>
            <a:path>
              <a:moveTo>
                <a:pt x="0" y="0"/>
              </a:moveTo>
              <a:lnTo>
                <a:pt x="129203" y="0"/>
              </a:lnTo>
              <a:lnTo>
                <a:pt x="129203" y="246195"/>
              </a:lnTo>
              <a:lnTo>
                <a:pt x="258406" y="246195"/>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a:off x="4136991" y="1544227"/>
        <a:ext cx="17845" cy="17845"/>
      </dsp:txXfrm>
    </dsp:sp>
    <dsp:sp modelId="{B01FAC9F-C2C3-461A-98B1-4D851F3D9722}">
      <dsp:nvSpPr>
        <dsp:cNvPr id="0" name=""/>
        <dsp:cNvSpPr/>
      </dsp:nvSpPr>
      <dsp:spPr>
        <a:xfrm>
          <a:off x="4016710" y="1183857"/>
          <a:ext cx="258406" cy="246195"/>
        </a:xfrm>
        <a:custGeom>
          <a:avLst/>
          <a:gdLst/>
          <a:ahLst/>
          <a:cxnLst/>
          <a:rect l="0" t="0" r="0" b="0"/>
          <a:pathLst>
            <a:path>
              <a:moveTo>
                <a:pt x="0" y="246195"/>
              </a:moveTo>
              <a:lnTo>
                <a:pt x="129203" y="246195"/>
              </a:lnTo>
              <a:lnTo>
                <a:pt x="129203" y="0"/>
              </a:lnTo>
              <a:lnTo>
                <a:pt x="258406" y="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a:off x="4136991" y="1298032"/>
        <a:ext cx="17845" cy="17845"/>
      </dsp:txXfrm>
    </dsp:sp>
    <dsp:sp modelId="{C718F47D-1F7F-4300-9A4F-36B709AC3186}">
      <dsp:nvSpPr>
        <dsp:cNvPr id="0" name=""/>
        <dsp:cNvSpPr/>
      </dsp:nvSpPr>
      <dsp:spPr>
        <a:xfrm>
          <a:off x="2298795" y="1384333"/>
          <a:ext cx="258406" cy="91440"/>
        </a:xfrm>
        <a:custGeom>
          <a:avLst/>
          <a:gdLst/>
          <a:ahLst/>
          <a:cxnLst/>
          <a:rect l="0" t="0" r="0" b="0"/>
          <a:pathLst>
            <a:path>
              <a:moveTo>
                <a:pt x="0" y="54980"/>
              </a:moveTo>
              <a:lnTo>
                <a:pt x="129203" y="54980"/>
              </a:lnTo>
              <a:lnTo>
                <a:pt x="129203" y="45720"/>
              </a:lnTo>
              <a:lnTo>
                <a:pt x="258406" y="4572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a:off x="2421534" y="1423588"/>
        <a:ext cx="12928" cy="12928"/>
      </dsp:txXfrm>
    </dsp:sp>
    <dsp:sp modelId="{7CE3147F-15DA-4523-86C5-C4A969D5B6F5}">
      <dsp:nvSpPr>
        <dsp:cNvPr id="0" name=""/>
        <dsp:cNvSpPr/>
      </dsp:nvSpPr>
      <dsp:spPr>
        <a:xfrm>
          <a:off x="4017111" y="445270"/>
          <a:ext cx="258406" cy="246195"/>
        </a:xfrm>
        <a:custGeom>
          <a:avLst/>
          <a:gdLst/>
          <a:ahLst/>
          <a:cxnLst/>
          <a:rect l="0" t="0" r="0" b="0"/>
          <a:pathLst>
            <a:path>
              <a:moveTo>
                <a:pt x="0" y="0"/>
              </a:moveTo>
              <a:lnTo>
                <a:pt x="129203" y="0"/>
              </a:lnTo>
              <a:lnTo>
                <a:pt x="129203" y="246195"/>
              </a:lnTo>
              <a:lnTo>
                <a:pt x="258406" y="246195"/>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a:off x="4137391" y="559445"/>
        <a:ext cx="17845" cy="17845"/>
      </dsp:txXfrm>
    </dsp:sp>
    <dsp:sp modelId="{7FC78E51-5D27-4BCA-8C5B-F1EA182B06F0}">
      <dsp:nvSpPr>
        <dsp:cNvPr id="0" name=""/>
        <dsp:cNvSpPr/>
      </dsp:nvSpPr>
      <dsp:spPr>
        <a:xfrm>
          <a:off x="4017111" y="199075"/>
          <a:ext cx="258406" cy="246195"/>
        </a:xfrm>
        <a:custGeom>
          <a:avLst/>
          <a:gdLst/>
          <a:ahLst/>
          <a:cxnLst/>
          <a:rect l="0" t="0" r="0" b="0"/>
          <a:pathLst>
            <a:path>
              <a:moveTo>
                <a:pt x="0" y="246195"/>
              </a:moveTo>
              <a:lnTo>
                <a:pt x="129203" y="246195"/>
              </a:lnTo>
              <a:lnTo>
                <a:pt x="129203" y="0"/>
              </a:lnTo>
              <a:lnTo>
                <a:pt x="258406" y="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a:off x="4137391" y="313250"/>
        <a:ext cx="17845" cy="17845"/>
      </dsp:txXfrm>
    </dsp:sp>
    <dsp:sp modelId="{9F160A87-5CD5-4E2B-8A42-00A01FA48900}">
      <dsp:nvSpPr>
        <dsp:cNvPr id="0" name=""/>
        <dsp:cNvSpPr/>
      </dsp:nvSpPr>
      <dsp:spPr>
        <a:xfrm>
          <a:off x="2298795" y="445270"/>
          <a:ext cx="258406" cy="994043"/>
        </a:xfrm>
        <a:custGeom>
          <a:avLst/>
          <a:gdLst/>
          <a:ahLst/>
          <a:cxnLst/>
          <a:rect l="0" t="0" r="0" b="0"/>
          <a:pathLst>
            <a:path>
              <a:moveTo>
                <a:pt x="0" y="994043"/>
              </a:moveTo>
              <a:lnTo>
                <a:pt x="129203" y="994043"/>
              </a:lnTo>
              <a:lnTo>
                <a:pt x="129203" y="0"/>
              </a:lnTo>
              <a:lnTo>
                <a:pt x="258406" y="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a:off x="2402322" y="916615"/>
        <a:ext cx="51354" cy="51354"/>
      </dsp:txXfrm>
    </dsp:sp>
    <dsp:sp modelId="{68D42A1E-E989-47E1-B933-F233011B15F2}">
      <dsp:nvSpPr>
        <dsp:cNvPr id="0" name=""/>
        <dsp:cNvSpPr/>
      </dsp:nvSpPr>
      <dsp:spPr>
        <a:xfrm>
          <a:off x="672428" y="1393144"/>
          <a:ext cx="437992" cy="91440"/>
        </a:xfrm>
        <a:custGeom>
          <a:avLst/>
          <a:gdLst/>
          <a:ahLst/>
          <a:cxnLst/>
          <a:rect l="0" t="0" r="0" b="0"/>
          <a:pathLst>
            <a:path>
              <a:moveTo>
                <a:pt x="0" y="45720"/>
              </a:moveTo>
              <a:lnTo>
                <a:pt x="218996" y="45720"/>
              </a:lnTo>
              <a:lnTo>
                <a:pt x="218996" y="46169"/>
              </a:lnTo>
              <a:lnTo>
                <a:pt x="437992" y="46169"/>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a:off x="880474" y="1427914"/>
        <a:ext cx="21899" cy="21899"/>
      </dsp:txXfrm>
    </dsp:sp>
    <dsp:sp modelId="{17FCFF95-4A55-430C-B343-149207CEA5F3}">
      <dsp:nvSpPr>
        <dsp:cNvPr id="0" name=""/>
        <dsp:cNvSpPr/>
      </dsp:nvSpPr>
      <dsp:spPr>
        <a:xfrm>
          <a:off x="672428" y="996374"/>
          <a:ext cx="437992" cy="442489"/>
        </a:xfrm>
        <a:custGeom>
          <a:avLst/>
          <a:gdLst/>
          <a:ahLst/>
          <a:cxnLst/>
          <a:rect l="0" t="0" r="0" b="0"/>
          <a:pathLst>
            <a:path>
              <a:moveTo>
                <a:pt x="0" y="442489"/>
              </a:moveTo>
              <a:lnTo>
                <a:pt x="218996" y="442489"/>
              </a:lnTo>
              <a:lnTo>
                <a:pt x="218996" y="0"/>
              </a:lnTo>
              <a:lnTo>
                <a:pt x="437992" y="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a:off x="875859" y="1202054"/>
        <a:ext cx="31130" cy="31130"/>
      </dsp:txXfrm>
    </dsp:sp>
    <dsp:sp modelId="{79AC83DB-C593-4FB6-A22C-4E8BEE85D1AD}">
      <dsp:nvSpPr>
        <dsp:cNvPr id="0" name=""/>
        <dsp:cNvSpPr/>
      </dsp:nvSpPr>
      <dsp:spPr>
        <a:xfrm>
          <a:off x="0" y="1286027"/>
          <a:ext cx="1039183" cy="30567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t>GoogLeNet</a:t>
          </a:r>
        </a:p>
      </dsp:txBody>
      <dsp:txXfrm>
        <a:off x="0" y="1286027"/>
        <a:ext cx="1039183" cy="305672"/>
      </dsp:txXfrm>
    </dsp:sp>
    <dsp:sp modelId="{6434AC17-AA3B-4743-B486-D317F67259A1}">
      <dsp:nvSpPr>
        <dsp:cNvPr id="0" name=""/>
        <dsp:cNvSpPr/>
      </dsp:nvSpPr>
      <dsp:spPr>
        <a:xfrm>
          <a:off x="1110421" y="860318"/>
          <a:ext cx="1188374" cy="27211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altLang="zh-CN" sz="1400" kern="1200" dirty="0">
              <a:solidFill>
                <a:prstClr val="white"/>
              </a:solidFill>
              <a:latin typeface="Calibri" panose="020F0502020204030204"/>
              <a:ea typeface="等线" panose="02010600030101010101" pitchFamily="2" charset="-122"/>
              <a:cs typeface="+mn-cs"/>
            </a:rPr>
            <a:t>NetworkModels</a:t>
          </a:r>
          <a:endParaRPr lang="en-US" sz="1600" kern="1200" dirty="0">
            <a:solidFill>
              <a:prstClr val="white"/>
            </a:solidFill>
            <a:latin typeface="Calibri" panose="020F0502020204030204"/>
            <a:ea typeface="等线" panose="02010600030101010101" pitchFamily="2" charset="-122"/>
            <a:cs typeface="+mn-cs"/>
          </a:endParaRPr>
        </a:p>
      </dsp:txBody>
      <dsp:txXfrm>
        <a:off x="1110421" y="860318"/>
        <a:ext cx="1188374" cy="272111"/>
      </dsp:txXfrm>
    </dsp:sp>
    <dsp:sp modelId="{414F818C-C081-4D8A-A545-4E331635E89E}">
      <dsp:nvSpPr>
        <dsp:cNvPr id="0" name=""/>
        <dsp:cNvSpPr/>
      </dsp:nvSpPr>
      <dsp:spPr>
        <a:xfrm>
          <a:off x="1110421" y="1303258"/>
          <a:ext cx="1188374" cy="27211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altLang="zh-CN" sz="1600" kern="1200" dirty="0"/>
            <a:t>Programs</a:t>
          </a:r>
          <a:endParaRPr lang="en-US" sz="1600" kern="1200" dirty="0"/>
        </a:p>
      </dsp:txBody>
      <dsp:txXfrm>
        <a:off x="1110421" y="1303258"/>
        <a:ext cx="1188374" cy="272111"/>
      </dsp:txXfrm>
    </dsp:sp>
    <dsp:sp modelId="{E6A813E5-29BA-45F2-814A-16B3B9048044}">
      <dsp:nvSpPr>
        <dsp:cNvPr id="0" name=""/>
        <dsp:cNvSpPr/>
      </dsp:nvSpPr>
      <dsp:spPr>
        <a:xfrm>
          <a:off x="2557202" y="276106"/>
          <a:ext cx="1459908" cy="33832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t>Two </a:t>
          </a:r>
          <a:r>
            <a:rPr lang="en-US" altLang="zh-CN" sz="1600" kern="1200" dirty="0"/>
            <a:t>c</a:t>
          </a:r>
          <a:r>
            <a:rPr lang="en-US" sz="1600" kern="1200" dirty="0"/>
            <a:t>ategories</a:t>
          </a:r>
        </a:p>
      </dsp:txBody>
      <dsp:txXfrm>
        <a:off x="2557202" y="276106"/>
        <a:ext cx="1459908" cy="338327"/>
      </dsp:txXfrm>
    </dsp:sp>
    <dsp:sp modelId="{748CF380-D032-4C0D-8C00-1AAF3301D8D2}">
      <dsp:nvSpPr>
        <dsp:cNvPr id="0" name=""/>
        <dsp:cNvSpPr/>
      </dsp:nvSpPr>
      <dsp:spPr>
        <a:xfrm>
          <a:off x="4275518" y="2118"/>
          <a:ext cx="1292034" cy="39391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dirty="0"/>
            <a:t>Training.m</a:t>
          </a:r>
        </a:p>
      </dsp:txBody>
      <dsp:txXfrm>
        <a:off x="4275518" y="2118"/>
        <a:ext cx="1292034" cy="393912"/>
      </dsp:txXfrm>
    </dsp:sp>
    <dsp:sp modelId="{5C4A5E21-CF2C-4AA9-8BB5-5B2B2AD37ECB}">
      <dsp:nvSpPr>
        <dsp:cNvPr id="0" name=""/>
        <dsp:cNvSpPr/>
      </dsp:nvSpPr>
      <dsp:spPr>
        <a:xfrm>
          <a:off x="4275518" y="494509"/>
          <a:ext cx="1292034" cy="39391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dirty="0"/>
            <a:t>Evaluation.m</a:t>
          </a:r>
        </a:p>
      </dsp:txBody>
      <dsp:txXfrm>
        <a:off x="4275518" y="494509"/>
        <a:ext cx="1292034" cy="393912"/>
      </dsp:txXfrm>
    </dsp:sp>
    <dsp:sp modelId="{F4A90661-E173-4E83-975D-02DD0C6C75A1}">
      <dsp:nvSpPr>
        <dsp:cNvPr id="0" name=""/>
        <dsp:cNvSpPr/>
      </dsp:nvSpPr>
      <dsp:spPr>
        <a:xfrm>
          <a:off x="2557202" y="1262533"/>
          <a:ext cx="1459508" cy="33503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altLang="zh-CN" sz="1600" kern="1200" dirty="0"/>
            <a:t>Three</a:t>
          </a:r>
          <a:r>
            <a:rPr lang="en-US" sz="1600" kern="1200" dirty="0"/>
            <a:t> </a:t>
          </a:r>
          <a:r>
            <a:rPr lang="en-US" altLang="zh-CN" sz="1600" kern="1200" dirty="0"/>
            <a:t>c</a:t>
          </a:r>
          <a:r>
            <a:rPr lang="en-US" sz="1600" kern="1200" dirty="0"/>
            <a:t>ategories</a:t>
          </a:r>
        </a:p>
      </dsp:txBody>
      <dsp:txXfrm>
        <a:off x="2557202" y="1262533"/>
        <a:ext cx="1459508" cy="335038"/>
      </dsp:txXfrm>
    </dsp:sp>
    <dsp:sp modelId="{77C1CF42-5DD8-4A1A-B94C-B68B059EDFAE}">
      <dsp:nvSpPr>
        <dsp:cNvPr id="0" name=""/>
        <dsp:cNvSpPr/>
      </dsp:nvSpPr>
      <dsp:spPr>
        <a:xfrm>
          <a:off x="4275117" y="986900"/>
          <a:ext cx="1292034" cy="39391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dirty="0"/>
            <a:t>Training.m</a:t>
          </a:r>
        </a:p>
      </dsp:txBody>
      <dsp:txXfrm>
        <a:off x="4275117" y="986900"/>
        <a:ext cx="1292034" cy="393912"/>
      </dsp:txXfrm>
    </dsp:sp>
    <dsp:sp modelId="{9D955BD2-263A-4353-A06B-612646CE74B7}">
      <dsp:nvSpPr>
        <dsp:cNvPr id="0" name=""/>
        <dsp:cNvSpPr/>
      </dsp:nvSpPr>
      <dsp:spPr>
        <a:xfrm>
          <a:off x="4275117" y="1479292"/>
          <a:ext cx="1292034" cy="39391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dirty="0"/>
            <a:t>Evaluation.m</a:t>
          </a:r>
        </a:p>
      </dsp:txBody>
      <dsp:txXfrm>
        <a:off x="4275117" y="1479292"/>
        <a:ext cx="1292034" cy="393912"/>
      </dsp:txXfrm>
    </dsp:sp>
    <dsp:sp modelId="{99346E99-9473-45B7-9DD4-7B142A9D74BE}">
      <dsp:nvSpPr>
        <dsp:cNvPr id="0" name=""/>
        <dsp:cNvSpPr/>
      </dsp:nvSpPr>
      <dsp:spPr>
        <a:xfrm>
          <a:off x="2557202" y="2245671"/>
          <a:ext cx="1463035" cy="33832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altLang="zh-CN" sz="1700" kern="1200" dirty="0"/>
            <a:t>Four</a:t>
          </a:r>
          <a:r>
            <a:rPr lang="en-US" sz="1700" kern="1200" dirty="0"/>
            <a:t> </a:t>
          </a:r>
          <a:r>
            <a:rPr lang="en-US" altLang="zh-CN" sz="1700" kern="1200" dirty="0"/>
            <a:t>c</a:t>
          </a:r>
          <a:r>
            <a:rPr lang="en-US" sz="1700" kern="1200" dirty="0"/>
            <a:t>ategories</a:t>
          </a:r>
        </a:p>
      </dsp:txBody>
      <dsp:txXfrm>
        <a:off x="2557202" y="2245671"/>
        <a:ext cx="1463035" cy="338327"/>
      </dsp:txXfrm>
    </dsp:sp>
    <dsp:sp modelId="{32F59C47-AFEC-4C5F-B4A5-54B0035D1B87}">
      <dsp:nvSpPr>
        <dsp:cNvPr id="0" name=""/>
        <dsp:cNvSpPr/>
      </dsp:nvSpPr>
      <dsp:spPr>
        <a:xfrm>
          <a:off x="4278644" y="1971683"/>
          <a:ext cx="1292034" cy="39391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dirty="0"/>
            <a:t>Training.m</a:t>
          </a:r>
        </a:p>
      </dsp:txBody>
      <dsp:txXfrm>
        <a:off x="4278644" y="1971683"/>
        <a:ext cx="1292034" cy="393912"/>
      </dsp:txXfrm>
    </dsp:sp>
    <dsp:sp modelId="{FC463B38-118A-4C88-BC43-E399D16A8422}">
      <dsp:nvSpPr>
        <dsp:cNvPr id="0" name=""/>
        <dsp:cNvSpPr/>
      </dsp:nvSpPr>
      <dsp:spPr>
        <a:xfrm>
          <a:off x="4278644" y="2464074"/>
          <a:ext cx="1292034" cy="39391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dirty="0"/>
            <a:t>Evaluation.m</a:t>
          </a:r>
        </a:p>
      </dsp:txBody>
      <dsp:txXfrm>
        <a:off x="4278644" y="2464074"/>
        <a:ext cx="1292034" cy="393912"/>
      </dsp:txXfrm>
    </dsp:sp>
    <dsp:sp modelId="{7FB91C94-9E0A-4F45-87E3-22F85B7785FB}">
      <dsp:nvSpPr>
        <dsp:cNvPr id="0" name=""/>
        <dsp:cNvSpPr/>
      </dsp:nvSpPr>
      <dsp:spPr>
        <a:xfrm>
          <a:off x="1110421" y="1727612"/>
          <a:ext cx="1188374" cy="27211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altLang="zh-CN" sz="1600" kern="1200" dirty="0">
              <a:solidFill>
                <a:prstClr val="white"/>
              </a:solidFill>
              <a:latin typeface="Calibri" panose="020F0502020204030204"/>
              <a:ea typeface="等线" panose="02010600030101010101" pitchFamily="2" charset="-122"/>
              <a:cs typeface="+mn-cs"/>
            </a:rPr>
            <a:t>VotesResults</a:t>
          </a:r>
          <a:endParaRPr lang="en-US" sz="1600" kern="1200" dirty="0">
            <a:solidFill>
              <a:prstClr val="white"/>
            </a:solidFill>
            <a:latin typeface="Calibri" panose="020F0502020204030204"/>
            <a:ea typeface="等线" panose="02010600030101010101" pitchFamily="2" charset="-122"/>
            <a:cs typeface="+mn-cs"/>
          </a:endParaRPr>
        </a:p>
      </dsp:txBody>
      <dsp:txXfrm>
        <a:off x="1110421" y="1727612"/>
        <a:ext cx="1188374" cy="272111"/>
      </dsp:txXfrm>
    </dsp:sp>
  </dsp:spTree>
</dsp:drawing>
</file>

<file path=ppt/diagrams/layout1.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B45D437-BFBC-4276-99DB-AA405557F774}" type="datetimeFigureOut">
              <a:rPr kumimoji="1" lang="ja-JP" altLang="en-US" smtClean="0"/>
              <a:t>2019/3/28</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EE6203A-691F-4C90-8CB1-6EC29069FC88}" type="slidenum">
              <a:rPr kumimoji="1" lang="ja-JP" altLang="en-US" smtClean="0"/>
              <a:t>‹#›</a:t>
            </a:fld>
            <a:endParaRPr kumimoji="1" lang="ja-JP" altLang="en-US"/>
          </a:p>
        </p:txBody>
      </p:sp>
    </p:spTree>
    <p:extLst>
      <p:ext uri="{BB962C8B-B14F-4D97-AF65-F5344CB8AC3E}">
        <p14:creationId xmlns:p14="http://schemas.microsoft.com/office/powerpoint/2010/main" val="340284409"/>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3622CE-E09D-4B52-BC07-3EE92C5718E9}"/>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a:p>
        </p:txBody>
      </p:sp>
      <p:sp>
        <p:nvSpPr>
          <p:cNvPr id="3" name="副标题 2">
            <a:extLst>
              <a:ext uri="{FF2B5EF4-FFF2-40B4-BE49-F238E27FC236}">
                <a16:creationId xmlns:a16="http://schemas.microsoft.com/office/drawing/2014/main" id="{67914C0F-45F2-4301-8213-B7BAD671B26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a:p>
        </p:txBody>
      </p:sp>
      <p:sp>
        <p:nvSpPr>
          <p:cNvPr id="4" name="日期占位符 3">
            <a:extLst>
              <a:ext uri="{FF2B5EF4-FFF2-40B4-BE49-F238E27FC236}">
                <a16:creationId xmlns:a16="http://schemas.microsoft.com/office/drawing/2014/main" id="{1577FD9F-20F8-4A44-BB6E-A5EF873F5CAB}"/>
              </a:ext>
            </a:extLst>
          </p:cNvPr>
          <p:cNvSpPr>
            <a:spLocks noGrp="1"/>
          </p:cNvSpPr>
          <p:nvPr>
            <p:ph type="dt" sz="half" idx="10"/>
          </p:nvPr>
        </p:nvSpPr>
        <p:spPr/>
        <p:txBody>
          <a:bodyPr/>
          <a:lstStyle/>
          <a:p>
            <a:fld id="{A8714010-AA26-49CD-AAC4-682B5245EFA3}" type="datetime1">
              <a:rPr lang="en-US" altLang="ja-JP" smtClean="0"/>
              <a:t>3/28/2019</a:t>
            </a:fld>
            <a:endParaRPr lang="en-US" dirty="0"/>
          </a:p>
        </p:txBody>
      </p:sp>
      <p:sp>
        <p:nvSpPr>
          <p:cNvPr id="5" name="页脚占位符 4">
            <a:extLst>
              <a:ext uri="{FF2B5EF4-FFF2-40B4-BE49-F238E27FC236}">
                <a16:creationId xmlns:a16="http://schemas.microsoft.com/office/drawing/2014/main" id="{F3E0BADC-7F87-4865-AD29-DB59B2D24D00}"/>
              </a:ext>
            </a:extLst>
          </p:cNvPr>
          <p:cNvSpPr>
            <a:spLocks noGrp="1"/>
          </p:cNvSpPr>
          <p:nvPr>
            <p:ph type="ftr" sz="quarter" idx="11"/>
          </p:nvPr>
        </p:nvSpPr>
        <p:spPr/>
        <p:txBody>
          <a:bodyPr/>
          <a:lstStyle/>
          <a:p>
            <a:endParaRPr lang="en-US" dirty="0"/>
          </a:p>
        </p:txBody>
      </p:sp>
      <p:sp>
        <p:nvSpPr>
          <p:cNvPr id="6" name="灯片编号占位符 5">
            <a:extLst>
              <a:ext uri="{FF2B5EF4-FFF2-40B4-BE49-F238E27FC236}">
                <a16:creationId xmlns:a16="http://schemas.microsoft.com/office/drawing/2014/main" id="{4E2111C0-BA8E-4D5E-A0B5-D3696A408F52}"/>
              </a:ext>
            </a:extLst>
          </p:cNvPr>
          <p:cNvSpPr>
            <a:spLocks noGrp="1"/>
          </p:cNvSpPr>
          <p:nvPr>
            <p:ph type="sldNum" sz="quarter" idx="12"/>
          </p:nvPr>
        </p:nvSpPr>
        <p:spPr/>
        <p:txBody>
          <a:bodyPr/>
          <a:lstStyle/>
          <a:p>
            <a:fld id="{490913AC-2E7F-4EFA-AEC6-30B5ED22AB5F}" type="slidenum">
              <a:rPr lang="en-US" smtClean="0"/>
              <a:t>‹#›</a:t>
            </a:fld>
            <a:endParaRPr lang="en-US" dirty="0"/>
          </a:p>
        </p:txBody>
      </p:sp>
    </p:spTree>
    <p:extLst>
      <p:ext uri="{BB962C8B-B14F-4D97-AF65-F5344CB8AC3E}">
        <p14:creationId xmlns:p14="http://schemas.microsoft.com/office/powerpoint/2010/main" val="21501478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4C2C04-71F4-49C6-9B9D-2801892BDE13}"/>
              </a:ext>
            </a:extLst>
          </p:cNvPr>
          <p:cNvSpPr>
            <a:spLocks noGrp="1"/>
          </p:cNvSpPr>
          <p:nvPr>
            <p:ph type="title"/>
          </p:nvPr>
        </p:nvSpPr>
        <p:spPr/>
        <p:txBody>
          <a:bodyPr/>
          <a:lstStyle/>
          <a:p>
            <a:r>
              <a:rPr lang="zh-CN" altLang="en-US"/>
              <a:t>单击此处编辑母版标题样式</a:t>
            </a:r>
            <a:endParaRPr lang="en-US"/>
          </a:p>
        </p:txBody>
      </p:sp>
      <p:sp>
        <p:nvSpPr>
          <p:cNvPr id="3" name="竖排文字占位符 2">
            <a:extLst>
              <a:ext uri="{FF2B5EF4-FFF2-40B4-BE49-F238E27FC236}">
                <a16:creationId xmlns:a16="http://schemas.microsoft.com/office/drawing/2014/main" id="{7E073247-5CE1-4C89-BA99-65BA1AB31215}"/>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3">
            <a:extLst>
              <a:ext uri="{FF2B5EF4-FFF2-40B4-BE49-F238E27FC236}">
                <a16:creationId xmlns:a16="http://schemas.microsoft.com/office/drawing/2014/main" id="{A1802CC2-FF81-4CA3-9DDB-E8BA221844F8}"/>
              </a:ext>
            </a:extLst>
          </p:cNvPr>
          <p:cNvSpPr>
            <a:spLocks noGrp="1"/>
          </p:cNvSpPr>
          <p:nvPr>
            <p:ph type="dt" sz="half" idx="10"/>
          </p:nvPr>
        </p:nvSpPr>
        <p:spPr/>
        <p:txBody>
          <a:bodyPr/>
          <a:lstStyle/>
          <a:p>
            <a:fld id="{4815DF25-8D65-4B04-818E-DC3ECA331D5F}" type="datetime1">
              <a:rPr lang="en-US" altLang="ja-JP" smtClean="0"/>
              <a:t>3/28/2019</a:t>
            </a:fld>
            <a:endParaRPr lang="en-US" dirty="0"/>
          </a:p>
        </p:txBody>
      </p:sp>
      <p:sp>
        <p:nvSpPr>
          <p:cNvPr id="5" name="页脚占位符 4">
            <a:extLst>
              <a:ext uri="{FF2B5EF4-FFF2-40B4-BE49-F238E27FC236}">
                <a16:creationId xmlns:a16="http://schemas.microsoft.com/office/drawing/2014/main" id="{47BB83E3-DCAB-419F-82ED-2D2B6DBC85ED}"/>
              </a:ext>
            </a:extLst>
          </p:cNvPr>
          <p:cNvSpPr>
            <a:spLocks noGrp="1"/>
          </p:cNvSpPr>
          <p:nvPr>
            <p:ph type="ftr" sz="quarter" idx="11"/>
          </p:nvPr>
        </p:nvSpPr>
        <p:spPr/>
        <p:txBody>
          <a:bodyPr/>
          <a:lstStyle/>
          <a:p>
            <a:endParaRPr lang="en-US" dirty="0"/>
          </a:p>
        </p:txBody>
      </p:sp>
      <p:sp>
        <p:nvSpPr>
          <p:cNvPr id="6" name="灯片编号占位符 5">
            <a:extLst>
              <a:ext uri="{FF2B5EF4-FFF2-40B4-BE49-F238E27FC236}">
                <a16:creationId xmlns:a16="http://schemas.microsoft.com/office/drawing/2014/main" id="{ECD5624A-7C41-49AB-BADC-747CD700A473}"/>
              </a:ext>
            </a:extLst>
          </p:cNvPr>
          <p:cNvSpPr>
            <a:spLocks noGrp="1"/>
          </p:cNvSpPr>
          <p:nvPr>
            <p:ph type="sldNum" sz="quarter" idx="12"/>
          </p:nvPr>
        </p:nvSpPr>
        <p:spPr/>
        <p:txBody>
          <a:bodyPr/>
          <a:lstStyle/>
          <a:p>
            <a:fld id="{490913AC-2E7F-4EFA-AEC6-30B5ED22AB5F}" type="slidenum">
              <a:rPr lang="en-US" smtClean="0"/>
              <a:t>‹#›</a:t>
            </a:fld>
            <a:endParaRPr lang="en-US" dirty="0"/>
          </a:p>
        </p:txBody>
      </p:sp>
    </p:spTree>
    <p:extLst>
      <p:ext uri="{BB962C8B-B14F-4D97-AF65-F5344CB8AC3E}">
        <p14:creationId xmlns:p14="http://schemas.microsoft.com/office/powerpoint/2010/main" val="3338403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322B3E18-95AE-41D3-9199-ECD2DA5BB8A1}"/>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US"/>
          </a:p>
        </p:txBody>
      </p:sp>
      <p:sp>
        <p:nvSpPr>
          <p:cNvPr id="3" name="竖排文字占位符 2">
            <a:extLst>
              <a:ext uri="{FF2B5EF4-FFF2-40B4-BE49-F238E27FC236}">
                <a16:creationId xmlns:a16="http://schemas.microsoft.com/office/drawing/2014/main" id="{FA3F5C2F-3DFB-40BF-A781-A35330FC2E94}"/>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3">
            <a:extLst>
              <a:ext uri="{FF2B5EF4-FFF2-40B4-BE49-F238E27FC236}">
                <a16:creationId xmlns:a16="http://schemas.microsoft.com/office/drawing/2014/main" id="{FE52803E-875E-45FA-B3EB-D467799219BD}"/>
              </a:ext>
            </a:extLst>
          </p:cNvPr>
          <p:cNvSpPr>
            <a:spLocks noGrp="1"/>
          </p:cNvSpPr>
          <p:nvPr>
            <p:ph type="dt" sz="half" idx="10"/>
          </p:nvPr>
        </p:nvSpPr>
        <p:spPr/>
        <p:txBody>
          <a:bodyPr/>
          <a:lstStyle/>
          <a:p>
            <a:fld id="{04F45F45-70C8-4331-97BE-6117459D2897}" type="datetime1">
              <a:rPr lang="en-US" altLang="ja-JP" smtClean="0"/>
              <a:t>3/28/2019</a:t>
            </a:fld>
            <a:endParaRPr lang="en-US" dirty="0"/>
          </a:p>
        </p:txBody>
      </p:sp>
      <p:sp>
        <p:nvSpPr>
          <p:cNvPr id="5" name="页脚占位符 4">
            <a:extLst>
              <a:ext uri="{FF2B5EF4-FFF2-40B4-BE49-F238E27FC236}">
                <a16:creationId xmlns:a16="http://schemas.microsoft.com/office/drawing/2014/main" id="{F2CA016B-6269-4471-AB0F-FFFE66968806}"/>
              </a:ext>
            </a:extLst>
          </p:cNvPr>
          <p:cNvSpPr>
            <a:spLocks noGrp="1"/>
          </p:cNvSpPr>
          <p:nvPr>
            <p:ph type="ftr" sz="quarter" idx="11"/>
          </p:nvPr>
        </p:nvSpPr>
        <p:spPr/>
        <p:txBody>
          <a:bodyPr/>
          <a:lstStyle/>
          <a:p>
            <a:endParaRPr lang="en-US" dirty="0"/>
          </a:p>
        </p:txBody>
      </p:sp>
      <p:sp>
        <p:nvSpPr>
          <p:cNvPr id="6" name="灯片编号占位符 5">
            <a:extLst>
              <a:ext uri="{FF2B5EF4-FFF2-40B4-BE49-F238E27FC236}">
                <a16:creationId xmlns:a16="http://schemas.microsoft.com/office/drawing/2014/main" id="{0E0627DE-42F5-4FBF-8E88-6B80B7A3FF10}"/>
              </a:ext>
            </a:extLst>
          </p:cNvPr>
          <p:cNvSpPr>
            <a:spLocks noGrp="1"/>
          </p:cNvSpPr>
          <p:nvPr>
            <p:ph type="sldNum" sz="quarter" idx="12"/>
          </p:nvPr>
        </p:nvSpPr>
        <p:spPr/>
        <p:txBody>
          <a:bodyPr/>
          <a:lstStyle/>
          <a:p>
            <a:fld id="{490913AC-2E7F-4EFA-AEC6-30B5ED22AB5F}" type="slidenum">
              <a:rPr lang="en-US" smtClean="0"/>
              <a:t>‹#›</a:t>
            </a:fld>
            <a:endParaRPr lang="en-US" dirty="0"/>
          </a:p>
        </p:txBody>
      </p:sp>
    </p:spTree>
    <p:extLst>
      <p:ext uri="{BB962C8B-B14F-4D97-AF65-F5344CB8AC3E}">
        <p14:creationId xmlns:p14="http://schemas.microsoft.com/office/powerpoint/2010/main" val="41536182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3179505-EF3D-43F2-9C0A-BA31D6A57D49}"/>
              </a:ext>
            </a:extLst>
          </p:cNvPr>
          <p:cNvSpPr>
            <a:spLocks noGrp="1"/>
          </p:cNvSpPr>
          <p:nvPr>
            <p:ph type="title"/>
          </p:nvPr>
        </p:nvSpPr>
        <p:spPr/>
        <p:txBody>
          <a:bodyPr/>
          <a:lstStyle/>
          <a:p>
            <a:r>
              <a:rPr lang="zh-CN" altLang="en-US"/>
              <a:t>单击此处编辑母版标题样式</a:t>
            </a:r>
            <a:endParaRPr lang="en-US"/>
          </a:p>
        </p:txBody>
      </p:sp>
      <p:sp>
        <p:nvSpPr>
          <p:cNvPr id="3" name="内容占位符 2">
            <a:extLst>
              <a:ext uri="{FF2B5EF4-FFF2-40B4-BE49-F238E27FC236}">
                <a16:creationId xmlns:a16="http://schemas.microsoft.com/office/drawing/2014/main" id="{91135D5F-7CFA-4DFA-B65B-712AB5951030}"/>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3">
            <a:extLst>
              <a:ext uri="{FF2B5EF4-FFF2-40B4-BE49-F238E27FC236}">
                <a16:creationId xmlns:a16="http://schemas.microsoft.com/office/drawing/2014/main" id="{07A3BD85-8AD8-493D-A3FB-3D1650223342}"/>
              </a:ext>
            </a:extLst>
          </p:cNvPr>
          <p:cNvSpPr>
            <a:spLocks noGrp="1"/>
          </p:cNvSpPr>
          <p:nvPr>
            <p:ph type="dt" sz="half" idx="10"/>
          </p:nvPr>
        </p:nvSpPr>
        <p:spPr/>
        <p:txBody>
          <a:bodyPr/>
          <a:lstStyle/>
          <a:p>
            <a:fld id="{797090B4-6C8E-478D-A3C7-71EA39E15BE4}" type="datetime1">
              <a:rPr lang="en-US" altLang="ja-JP" smtClean="0"/>
              <a:t>3/28/2019</a:t>
            </a:fld>
            <a:endParaRPr lang="en-US" dirty="0"/>
          </a:p>
        </p:txBody>
      </p:sp>
      <p:sp>
        <p:nvSpPr>
          <p:cNvPr id="5" name="页脚占位符 4">
            <a:extLst>
              <a:ext uri="{FF2B5EF4-FFF2-40B4-BE49-F238E27FC236}">
                <a16:creationId xmlns:a16="http://schemas.microsoft.com/office/drawing/2014/main" id="{F6C72C95-111A-4B78-AEEC-D5A2F2213331}"/>
              </a:ext>
            </a:extLst>
          </p:cNvPr>
          <p:cNvSpPr>
            <a:spLocks noGrp="1"/>
          </p:cNvSpPr>
          <p:nvPr>
            <p:ph type="ftr" sz="quarter" idx="11"/>
          </p:nvPr>
        </p:nvSpPr>
        <p:spPr/>
        <p:txBody>
          <a:bodyPr/>
          <a:lstStyle/>
          <a:p>
            <a:endParaRPr lang="en-US" dirty="0"/>
          </a:p>
        </p:txBody>
      </p:sp>
      <p:sp>
        <p:nvSpPr>
          <p:cNvPr id="6" name="灯片编号占位符 5">
            <a:extLst>
              <a:ext uri="{FF2B5EF4-FFF2-40B4-BE49-F238E27FC236}">
                <a16:creationId xmlns:a16="http://schemas.microsoft.com/office/drawing/2014/main" id="{A4FA6A59-D9AE-489D-956E-E1FE467A2C6E}"/>
              </a:ext>
            </a:extLst>
          </p:cNvPr>
          <p:cNvSpPr>
            <a:spLocks noGrp="1"/>
          </p:cNvSpPr>
          <p:nvPr>
            <p:ph type="sldNum" sz="quarter" idx="12"/>
          </p:nvPr>
        </p:nvSpPr>
        <p:spPr/>
        <p:txBody>
          <a:bodyPr/>
          <a:lstStyle/>
          <a:p>
            <a:fld id="{490913AC-2E7F-4EFA-AEC6-30B5ED22AB5F}" type="slidenum">
              <a:rPr lang="en-US" smtClean="0"/>
              <a:t>‹#›</a:t>
            </a:fld>
            <a:endParaRPr lang="en-US" dirty="0"/>
          </a:p>
        </p:txBody>
      </p:sp>
    </p:spTree>
    <p:extLst>
      <p:ext uri="{BB962C8B-B14F-4D97-AF65-F5344CB8AC3E}">
        <p14:creationId xmlns:p14="http://schemas.microsoft.com/office/powerpoint/2010/main" val="28648748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58861CC-B9C0-4B69-953D-3C90E05739C2}"/>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en-US"/>
          </a:p>
        </p:txBody>
      </p:sp>
      <p:sp>
        <p:nvSpPr>
          <p:cNvPr id="3" name="文本占位符 2">
            <a:extLst>
              <a:ext uri="{FF2B5EF4-FFF2-40B4-BE49-F238E27FC236}">
                <a16:creationId xmlns:a16="http://schemas.microsoft.com/office/drawing/2014/main" id="{6017417D-577D-4079-8E85-07F0B258E42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6E17CD18-89B5-4412-901A-67E5384D1D46}"/>
              </a:ext>
            </a:extLst>
          </p:cNvPr>
          <p:cNvSpPr>
            <a:spLocks noGrp="1"/>
          </p:cNvSpPr>
          <p:nvPr>
            <p:ph type="dt" sz="half" idx="10"/>
          </p:nvPr>
        </p:nvSpPr>
        <p:spPr/>
        <p:txBody>
          <a:bodyPr/>
          <a:lstStyle/>
          <a:p>
            <a:fld id="{9ADD91CA-55A2-470E-ACF5-E25D96D9E60A}" type="datetime1">
              <a:rPr lang="en-US" altLang="ja-JP" smtClean="0"/>
              <a:t>3/28/2019</a:t>
            </a:fld>
            <a:endParaRPr lang="en-US" dirty="0"/>
          </a:p>
        </p:txBody>
      </p:sp>
      <p:sp>
        <p:nvSpPr>
          <p:cNvPr id="5" name="页脚占位符 4">
            <a:extLst>
              <a:ext uri="{FF2B5EF4-FFF2-40B4-BE49-F238E27FC236}">
                <a16:creationId xmlns:a16="http://schemas.microsoft.com/office/drawing/2014/main" id="{BC3BAA2D-5726-4607-A058-4E4AD18419CA}"/>
              </a:ext>
            </a:extLst>
          </p:cNvPr>
          <p:cNvSpPr>
            <a:spLocks noGrp="1"/>
          </p:cNvSpPr>
          <p:nvPr>
            <p:ph type="ftr" sz="quarter" idx="11"/>
          </p:nvPr>
        </p:nvSpPr>
        <p:spPr/>
        <p:txBody>
          <a:bodyPr/>
          <a:lstStyle/>
          <a:p>
            <a:endParaRPr lang="en-US" dirty="0"/>
          </a:p>
        </p:txBody>
      </p:sp>
      <p:sp>
        <p:nvSpPr>
          <p:cNvPr id="6" name="灯片编号占位符 5">
            <a:extLst>
              <a:ext uri="{FF2B5EF4-FFF2-40B4-BE49-F238E27FC236}">
                <a16:creationId xmlns:a16="http://schemas.microsoft.com/office/drawing/2014/main" id="{963D2A33-F94A-4D3F-9FAB-C0832DF35C93}"/>
              </a:ext>
            </a:extLst>
          </p:cNvPr>
          <p:cNvSpPr>
            <a:spLocks noGrp="1"/>
          </p:cNvSpPr>
          <p:nvPr>
            <p:ph type="sldNum" sz="quarter" idx="12"/>
          </p:nvPr>
        </p:nvSpPr>
        <p:spPr/>
        <p:txBody>
          <a:bodyPr/>
          <a:lstStyle/>
          <a:p>
            <a:fld id="{490913AC-2E7F-4EFA-AEC6-30B5ED22AB5F}" type="slidenum">
              <a:rPr lang="en-US" smtClean="0"/>
              <a:t>‹#›</a:t>
            </a:fld>
            <a:endParaRPr lang="en-US" dirty="0"/>
          </a:p>
        </p:txBody>
      </p:sp>
    </p:spTree>
    <p:extLst>
      <p:ext uri="{BB962C8B-B14F-4D97-AF65-F5344CB8AC3E}">
        <p14:creationId xmlns:p14="http://schemas.microsoft.com/office/powerpoint/2010/main" val="27264092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48CF68D-14E1-4ABC-83CA-A596BC0A9605}"/>
              </a:ext>
            </a:extLst>
          </p:cNvPr>
          <p:cNvSpPr>
            <a:spLocks noGrp="1"/>
          </p:cNvSpPr>
          <p:nvPr>
            <p:ph type="title"/>
          </p:nvPr>
        </p:nvSpPr>
        <p:spPr/>
        <p:txBody>
          <a:bodyPr/>
          <a:lstStyle/>
          <a:p>
            <a:r>
              <a:rPr lang="zh-CN" altLang="en-US"/>
              <a:t>单击此处编辑母版标题样式</a:t>
            </a:r>
            <a:endParaRPr lang="en-US"/>
          </a:p>
        </p:txBody>
      </p:sp>
      <p:sp>
        <p:nvSpPr>
          <p:cNvPr id="3" name="内容占位符 2">
            <a:extLst>
              <a:ext uri="{FF2B5EF4-FFF2-40B4-BE49-F238E27FC236}">
                <a16:creationId xmlns:a16="http://schemas.microsoft.com/office/drawing/2014/main" id="{B4942FE7-9768-47DB-B4C9-1D9D596E8767}"/>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内容占位符 3">
            <a:extLst>
              <a:ext uri="{FF2B5EF4-FFF2-40B4-BE49-F238E27FC236}">
                <a16:creationId xmlns:a16="http://schemas.microsoft.com/office/drawing/2014/main" id="{67CE57BB-32B1-401C-A463-30F1CA784DB1}"/>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日期占位符 4">
            <a:extLst>
              <a:ext uri="{FF2B5EF4-FFF2-40B4-BE49-F238E27FC236}">
                <a16:creationId xmlns:a16="http://schemas.microsoft.com/office/drawing/2014/main" id="{48E33B35-FBC2-4FE4-B4FC-613714E92E09}"/>
              </a:ext>
            </a:extLst>
          </p:cNvPr>
          <p:cNvSpPr>
            <a:spLocks noGrp="1"/>
          </p:cNvSpPr>
          <p:nvPr>
            <p:ph type="dt" sz="half" idx="10"/>
          </p:nvPr>
        </p:nvSpPr>
        <p:spPr/>
        <p:txBody>
          <a:bodyPr/>
          <a:lstStyle/>
          <a:p>
            <a:fld id="{D376CA1A-F43A-435F-9ED0-253BB9FB8E03}" type="datetime1">
              <a:rPr lang="en-US" altLang="ja-JP" smtClean="0"/>
              <a:t>3/28/2019</a:t>
            </a:fld>
            <a:endParaRPr lang="en-US" dirty="0"/>
          </a:p>
        </p:txBody>
      </p:sp>
      <p:sp>
        <p:nvSpPr>
          <p:cNvPr id="6" name="页脚占位符 5">
            <a:extLst>
              <a:ext uri="{FF2B5EF4-FFF2-40B4-BE49-F238E27FC236}">
                <a16:creationId xmlns:a16="http://schemas.microsoft.com/office/drawing/2014/main" id="{7B069FD2-B418-420E-AEDF-EA1737A40ACD}"/>
              </a:ext>
            </a:extLst>
          </p:cNvPr>
          <p:cNvSpPr>
            <a:spLocks noGrp="1"/>
          </p:cNvSpPr>
          <p:nvPr>
            <p:ph type="ftr" sz="quarter" idx="11"/>
          </p:nvPr>
        </p:nvSpPr>
        <p:spPr/>
        <p:txBody>
          <a:bodyPr/>
          <a:lstStyle/>
          <a:p>
            <a:endParaRPr lang="en-US" dirty="0"/>
          </a:p>
        </p:txBody>
      </p:sp>
      <p:sp>
        <p:nvSpPr>
          <p:cNvPr id="7" name="灯片编号占位符 6">
            <a:extLst>
              <a:ext uri="{FF2B5EF4-FFF2-40B4-BE49-F238E27FC236}">
                <a16:creationId xmlns:a16="http://schemas.microsoft.com/office/drawing/2014/main" id="{F0662EDD-3C08-46DF-A6A6-545FBF08D289}"/>
              </a:ext>
            </a:extLst>
          </p:cNvPr>
          <p:cNvSpPr>
            <a:spLocks noGrp="1"/>
          </p:cNvSpPr>
          <p:nvPr>
            <p:ph type="sldNum" sz="quarter" idx="12"/>
          </p:nvPr>
        </p:nvSpPr>
        <p:spPr/>
        <p:txBody>
          <a:bodyPr/>
          <a:lstStyle/>
          <a:p>
            <a:fld id="{490913AC-2E7F-4EFA-AEC6-30B5ED22AB5F}" type="slidenum">
              <a:rPr lang="en-US" smtClean="0"/>
              <a:t>‹#›</a:t>
            </a:fld>
            <a:endParaRPr lang="en-US" dirty="0"/>
          </a:p>
        </p:txBody>
      </p:sp>
    </p:spTree>
    <p:extLst>
      <p:ext uri="{BB962C8B-B14F-4D97-AF65-F5344CB8AC3E}">
        <p14:creationId xmlns:p14="http://schemas.microsoft.com/office/powerpoint/2010/main" val="29801124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5C63A78-AB5F-40A1-B189-204E1D245A13}"/>
              </a:ext>
            </a:extLst>
          </p:cNvPr>
          <p:cNvSpPr>
            <a:spLocks noGrp="1"/>
          </p:cNvSpPr>
          <p:nvPr>
            <p:ph type="title"/>
          </p:nvPr>
        </p:nvSpPr>
        <p:spPr>
          <a:xfrm>
            <a:off x="839788" y="365125"/>
            <a:ext cx="10515600" cy="1325563"/>
          </a:xfrm>
        </p:spPr>
        <p:txBody>
          <a:bodyPr/>
          <a:lstStyle/>
          <a:p>
            <a:r>
              <a:rPr lang="zh-CN" altLang="en-US"/>
              <a:t>单击此处编辑母版标题样式</a:t>
            </a:r>
            <a:endParaRPr lang="en-US"/>
          </a:p>
        </p:txBody>
      </p:sp>
      <p:sp>
        <p:nvSpPr>
          <p:cNvPr id="3" name="文本占位符 2">
            <a:extLst>
              <a:ext uri="{FF2B5EF4-FFF2-40B4-BE49-F238E27FC236}">
                <a16:creationId xmlns:a16="http://schemas.microsoft.com/office/drawing/2014/main" id="{19D31612-2363-4FD3-9809-E7631AF79DC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ED4AD87B-B0DA-4810-9077-76A13D97463A}"/>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文本占位符 4">
            <a:extLst>
              <a:ext uri="{FF2B5EF4-FFF2-40B4-BE49-F238E27FC236}">
                <a16:creationId xmlns:a16="http://schemas.microsoft.com/office/drawing/2014/main" id="{607B5DED-7C18-4363-AD37-2C3897CBD10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644212C2-355B-4097-9349-DAFF2DC3DAF2}"/>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7" name="日期占位符 6">
            <a:extLst>
              <a:ext uri="{FF2B5EF4-FFF2-40B4-BE49-F238E27FC236}">
                <a16:creationId xmlns:a16="http://schemas.microsoft.com/office/drawing/2014/main" id="{1C7D5CA3-00D6-4419-BC97-868FDA49CA65}"/>
              </a:ext>
            </a:extLst>
          </p:cNvPr>
          <p:cNvSpPr>
            <a:spLocks noGrp="1"/>
          </p:cNvSpPr>
          <p:nvPr>
            <p:ph type="dt" sz="half" idx="10"/>
          </p:nvPr>
        </p:nvSpPr>
        <p:spPr/>
        <p:txBody>
          <a:bodyPr/>
          <a:lstStyle/>
          <a:p>
            <a:fld id="{4F530F78-80B4-4ED5-A659-5BC7B281794B}" type="datetime1">
              <a:rPr lang="en-US" altLang="ja-JP" smtClean="0"/>
              <a:t>3/28/2019</a:t>
            </a:fld>
            <a:endParaRPr lang="en-US" dirty="0"/>
          </a:p>
        </p:txBody>
      </p:sp>
      <p:sp>
        <p:nvSpPr>
          <p:cNvPr id="8" name="页脚占位符 7">
            <a:extLst>
              <a:ext uri="{FF2B5EF4-FFF2-40B4-BE49-F238E27FC236}">
                <a16:creationId xmlns:a16="http://schemas.microsoft.com/office/drawing/2014/main" id="{B04582D3-01B4-4381-A026-58ED951D42D6}"/>
              </a:ext>
            </a:extLst>
          </p:cNvPr>
          <p:cNvSpPr>
            <a:spLocks noGrp="1"/>
          </p:cNvSpPr>
          <p:nvPr>
            <p:ph type="ftr" sz="quarter" idx="11"/>
          </p:nvPr>
        </p:nvSpPr>
        <p:spPr/>
        <p:txBody>
          <a:bodyPr/>
          <a:lstStyle/>
          <a:p>
            <a:endParaRPr lang="en-US" dirty="0"/>
          </a:p>
        </p:txBody>
      </p:sp>
      <p:sp>
        <p:nvSpPr>
          <p:cNvPr id="9" name="灯片编号占位符 8">
            <a:extLst>
              <a:ext uri="{FF2B5EF4-FFF2-40B4-BE49-F238E27FC236}">
                <a16:creationId xmlns:a16="http://schemas.microsoft.com/office/drawing/2014/main" id="{56836270-4CA5-49E2-9260-E48C13943377}"/>
              </a:ext>
            </a:extLst>
          </p:cNvPr>
          <p:cNvSpPr>
            <a:spLocks noGrp="1"/>
          </p:cNvSpPr>
          <p:nvPr>
            <p:ph type="sldNum" sz="quarter" idx="12"/>
          </p:nvPr>
        </p:nvSpPr>
        <p:spPr/>
        <p:txBody>
          <a:bodyPr/>
          <a:lstStyle/>
          <a:p>
            <a:fld id="{490913AC-2E7F-4EFA-AEC6-30B5ED22AB5F}" type="slidenum">
              <a:rPr lang="en-US" smtClean="0"/>
              <a:t>‹#›</a:t>
            </a:fld>
            <a:endParaRPr lang="en-US" dirty="0"/>
          </a:p>
        </p:txBody>
      </p:sp>
    </p:spTree>
    <p:extLst>
      <p:ext uri="{BB962C8B-B14F-4D97-AF65-F5344CB8AC3E}">
        <p14:creationId xmlns:p14="http://schemas.microsoft.com/office/powerpoint/2010/main" val="4021053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F04B9C9-92A2-4EE7-8972-B3234C69BD58}"/>
              </a:ext>
            </a:extLst>
          </p:cNvPr>
          <p:cNvSpPr>
            <a:spLocks noGrp="1"/>
          </p:cNvSpPr>
          <p:nvPr>
            <p:ph type="title"/>
          </p:nvPr>
        </p:nvSpPr>
        <p:spPr/>
        <p:txBody>
          <a:bodyPr/>
          <a:lstStyle/>
          <a:p>
            <a:r>
              <a:rPr lang="zh-CN" altLang="en-US"/>
              <a:t>单击此处编辑母版标题样式</a:t>
            </a:r>
            <a:endParaRPr lang="en-US"/>
          </a:p>
        </p:txBody>
      </p:sp>
      <p:sp>
        <p:nvSpPr>
          <p:cNvPr id="3" name="日期占位符 2">
            <a:extLst>
              <a:ext uri="{FF2B5EF4-FFF2-40B4-BE49-F238E27FC236}">
                <a16:creationId xmlns:a16="http://schemas.microsoft.com/office/drawing/2014/main" id="{A0A5C198-45FB-4747-B0BD-6ABB9B975343}"/>
              </a:ext>
            </a:extLst>
          </p:cNvPr>
          <p:cNvSpPr>
            <a:spLocks noGrp="1"/>
          </p:cNvSpPr>
          <p:nvPr>
            <p:ph type="dt" sz="half" idx="10"/>
          </p:nvPr>
        </p:nvSpPr>
        <p:spPr/>
        <p:txBody>
          <a:bodyPr/>
          <a:lstStyle/>
          <a:p>
            <a:fld id="{EA1C10F3-6660-4675-8284-20742F43C278}" type="datetime1">
              <a:rPr lang="en-US" altLang="ja-JP" smtClean="0"/>
              <a:t>3/28/2019</a:t>
            </a:fld>
            <a:endParaRPr lang="en-US" dirty="0"/>
          </a:p>
        </p:txBody>
      </p:sp>
      <p:sp>
        <p:nvSpPr>
          <p:cNvPr id="4" name="页脚占位符 3">
            <a:extLst>
              <a:ext uri="{FF2B5EF4-FFF2-40B4-BE49-F238E27FC236}">
                <a16:creationId xmlns:a16="http://schemas.microsoft.com/office/drawing/2014/main" id="{8810AF18-C590-413E-8A37-34D2D81050C5}"/>
              </a:ext>
            </a:extLst>
          </p:cNvPr>
          <p:cNvSpPr>
            <a:spLocks noGrp="1"/>
          </p:cNvSpPr>
          <p:nvPr>
            <p:ph type="ftr" sz="quarter" idx="11"/>
          </p:nvPr>
        </p:nvSpPr>
        <p:spPr/>
        <p:txBody>
          <a:bodyPr/>
          <a:lstStyle/>
          <a:p>
            <a:endParaRPr lang="en-US" dirty="0"/>
          </a:p>
        </p:txBody>
      </p:sp>
      <p:sp>
        <p:nvSpPr>
          <p:cNvPr id="5" name="灯片编号占位符 4">
            <a:extLst>
              <a:ext uri="{FF2B5EF4-FFF2-40B4-BE49-F238E27FC236}">
                <a16:creationId xmlns:a16="http://schemas.microsoft.com/office/drawing/2014/main" id="{3B1E09FD-1127-4604-924C-27C40BB1EE58}"/>
              </a:ext>
            </a:extLst>
          </p:cNvPr>
          <p:cNvSpPr>
            <a:spLocks noGrp="1"/>
          </p:cNvSpPr>
          <p:nvPr>
            <p:ph type="sldNum" sz="quarter" idx="12"/>
          </p:nvPr>
        </p:nvSpPr>
        <p:spPr/>
        <p:txBody>
          <a:bodyPr/>
          <a:lstStyle/>
          <a:p>
            <a:fld id="{490913AC-2E7F-4EFA-AEC6-30B5ED22AB5F}" type="slidenum">
              <a:rPr lang="en-US" smtClean="0"/>
              <a:t>‹#›</a:t>
            </a:fld>
            <a:endParaRPr lang="en-US" dirty="0"/>
          </a:p>
        </p:txBody>
      </p:sp>
    </p:spTree>
    <p:extLst>
      <p:ext uri="{BB962C8B-B14F-4D97-AF65-F5344CB8AC3E}">
        <p14:creationId xmlns:p14="http://schemas.microsoft.com/office/powerpoint/2010/main" val="1649283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940783F3-AD17-458B-89BC-94602F596FA4}"/>
              </a:ext>
            </a:extLst>
          </p:cNvPr>
          <p:cNvSpPr>
            <a:spLocks noGrp="1"/>
          </p:cNvSpPr>
          <p:nvPr>
            <p:ph type="dt" sz="half" idx="10"/>
          </p:nvPr>
        </p:nvSpPr>
        <p:spPr/>
        <p:txBody>
          <a:bodyPr/>
          <a:lstStyle/>
          <a:p>
            <a:fld id="{62ED106E-EC2B-4F93-BB5B-D61A236DF8BE}" type="datetime1">
              <a:rPr lang="en-US" altLang="ja-JP" smtClean="0"/>
              <a:t>3/28/2019</a:t>
            </a:fld>
            <a:endParaRPr lang="en-US" dirty="0"/>
          </a:p>
        </p:txBody>
      </p:sp>
      <p:sp>
        <p:nvSpPr>
          <p:cNvPr id="3" name="页脚占位符 2">
            <a:extLst>
              <a:ext uri="{FF2B5EF4-FFF2-40B4-BE49-F238E27FC236}">
                <a16:creationId xmlns:a16="http://schemas.microsoft.com/office/drawing/2014/main" id="{8B457252-F003-4277-B769-BBDD6281E9AD}"/>
              </a:ext>
            </a:extLst>
          </p:cNvPr>
          <p:cNvSpPr>
            <a:spLocks noGrp="1"/>
          </p:cNvSpPr>
          <p:nvPr>
            <p:ph type="ftr" sz="quarter" idx="11"/>
          </p:nvPr>
        </p:nvSpPr>
        <p:spPr/>
        <p:txBody>
          <a:bodyPr/>
          <a:lstStyle/>
          <a:p>
            <a:endParaRPr lang="en-US" dirty="0"/>
          </a:p>
        </p:txBody>
      </p:sp>
      <p:sp>
        <p:nvSpPr>
          <p:cNvPr id="4" name="灯片编号占位符 3">
            <a:extLst>
              <a:ext uri="{FF2B5EF4-FFF2-40B4-BE49-F238E27FC236}">
                <a16:creationId xmlns:a16="http://schemas.microsoft.com/office/drawing/2014/main" id="{E500272C-F0D3-4E8E-A9FC-CC51C9AAF9E4}"/>
              </a:ext>
            </a:extLst>
          </p:cNvPr>
          <p:cNvSpPr>
            <a:spLocks noGrp="1"/>
          </p:cNvSpPr>
          <p:nvPr>
            <p:ph type="sldNum" sz="quarter" idx="12"/>
          </p:nvPr>
        </p:nvSpPr>
        <p:spPr/>
        <p:txBody>
          <a:bodyPr/>
          <a:lstStyle/>
          <a:p>
            <a:fld id="{490913AC-2E7F-4EFA-AEC6-30B5ED22AB5F}" type="slidenum">
              <a:rPr lang="en-US" smtClean="0"/>
              <a:t>‹#›</a:t>
            </a:fld>
            <a:endParaRPr lang="en-US" dirty="0"/>
          </a:p>
        </p:txBody>
      </p:sp>
    </p:spTree>
    <p:extLst>
      <p:ext uri="{BB962C8B-B14F-4D97-AF65-F5344CB8AC3E}">
        <p14:creationId xmlns:p14="http://schemas.microsoft.com/office/powerpoint/2010/main" val="21540891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66C2AC-B4C1-4711-AC74-155A81C35AE9}"/>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a:p>
        </p:txBody>
      </p:sp>
      <p:sp>
        <p:nvSpPr>
          <p:cNvPr id="3" name="内容占位符 2">
            <a:extLst>
              <a:ext uri="{FF2B5EF4-FFF2-40B4-BE49-F238E27FC236}">
                <a16:creationId xmlns:a16="http://schemas.microsoft.com/office/drawing/2014/main" id="{F7FD2B70-E050-409E-8051-3C73124E513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文本占位符 3">
            <a:extLst>
              <a:ext uri="{FF2B5EF4-FFF2-40B4-BE49-F238E27FC236}">
                <a16:creationId xmlns:a16="http://schemas.microsoft.com/office/drawing/2014/main" id="{A35B4FBF-6C3E-4894-BA1F-0A9280BD2C2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578A3C3C-76D8-4FBF-AEA7-DEDF7D6A9F05}"/>
              </a:ext>
            </a:extLst>
          </p:cNvPr>
          <p:cNvSpPr>
            <a:spLocks noGrp="1"/>
          </p:cNvSpPr>
          <p:nvPr>
            <p:ph type="dt" sz="half" idx="10"/>
          </p:nvPr>
        </p:nvSpPr>
        <p:spPr/>
        <p:txBody>
          <a:bodyPr/>
          <a:lstStyle/>
          <a:p>
            <a:fld id="{15421178-284E-473D-A119-6B4983DA652D}" type="datetime1">
              <a:rPr lang="en-US" altLang="ja-JP" smtClean="0"/>
              <a:t>3/28/2019</a:t>
            </a:fld>
            <a:endParaRPr lang="en-US" dirty="0"/>
          </a:p>
        </p:txBody>
      </p:sp>
      <p:sp>
        <p:nvSpPr>
          <p:cNvPr id="6" name="页脚占位符 5">
            <a:extLst>
              <a:ext uri="{FF2B5EF4-FFF2-40B4-BE49-F238E27FC236}">
                <a16:creationId xmlns:a16="http://schemas.microsoft.com/office/drawing/2014/main" id="{14B8707A-F868-4C6B-AD9E-4B520780FE31}"/>
              </a:ext>
            </a:extLst>
          </p:cNvPr>
          <p:cNvSpPr>
            <a:spLocks noGrp="1"/>
          </p:cNvSpPr>
          <p:nvPr>
            <p:ph type="ftr" sz="quarter" idx="11"/>
          </p:nvPr>
        </p:nvSpPr>
        <p:spPr/>
        <p:txBody>
          <a:bodyPr/>
          <a:lstStyle/>
          <a:p>
            <a:endParaRPr lang="en-US" dirty="0"/>
          </a:p>
        </p:txBody>
      </p:sp>
      <p:sp>
        <p:nvSpPr>
          <p:cNvPr id="7" name="灯片编号占位符 6">
            <a:extLst>
              <a:ext uri="{FF2B5EF4-FFF2-40B4-BE49-F238E27FC236}">
                <a16:creationId xmlns:a16="http://schemas.microsoft.com/office/drawing/2014/main" id="{395E3356-2E89-4673-98FA-F514C5877F83}"/>
              </a:ext>
            </a:extLst>
          </p:cNvPr>
          <p:cNvSpPr>
            <a:spLocks noGrp="1"/>
          </p:cNvSpPr>
          <p:nvPr>
            <p:ph type="sldNum" sz="quarter" idx="12"/>
          </p:nvPr>
        </p:nvSpPr>
        <p:spPr/>
        <p:txBody>
          <a:bodyPr/>
          <a:lstStyle/>
          <a:p>
            <a:fld id="{490913AC-2E7F-4EFA-AEC6-30B5ED22AB5F}" type="slidenum">
              <a:rPr lang="en-US" smtClean="0"/>
              <a:t>‹#›</a:t>
            </a:fld>
            <a:endParaRPr lang="en-US" dirty="0"/>
          </a:p>
        </p:txBody>
      </p:sp>
    </p:spTree>
    <p:extLst>
      <p:ext uri="{BB962C8B-B14F-4D97-AF65-F5344CB8AC3E}">
        <p14:creationId xmlns:p14="http://schemas.microsoft.com/office/powerpoint/2010/main" val="4072150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1F80D2B-EDF3-4E4C-A30B-9325DC9A5F32}"/>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a:p>
        </p:txBody>
      </p:sp>
      <p:sp>
        <p:nvSpPr>
          <p:cNvPr id="3" name="图片占位符 2">
            <a:extLst>
              <a:ext uri="{FF2B5EF4-FFF2-40B4-BE49-F238E27FC236}">
                <a16:creationId xmlns:a16="http://schemas.microsoft.com/office/drawing/2014/main" id="{6D47F1C7-4814-4B2B-BD8F-5A75E01E8C3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文本占位符 3">
            <a:extLst>
              <a:ext uri="{FF2B5EF4-FFF2-40B4-BE49-F238E27FC236}">
                <a16:creationId xmlns:a16="http://schemas.microsoft.com/office/drawing/2014/main" id="{68D04AD4-1221-4371-A417-67B192A047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0AF5156C-9DF9-4E67-AE09-DCB3A0DE2D40}"/>
              </a:ext>
            </a:extLst>
          </p:cNvPr>
          <p:cNvSpPr>
            <a:spLocks noGrp="1"/>
          </p:cNvSpPr>
          <p:nvPr>
            <p:ph type="dt" sz="half" idx="10"/>
          </p:nvPr>
        </p:nvSpPr>
        <p:spPr/>
        <p:txBody>
          <a:bodyPr/>
          <a:lstStyle/>
          <a:p>
            <a:fld id="{EDA7FCB7-62F4-46C3-BD04-79EA7BEA672F}" type="datetime1">
              <a:rPr lang="en-US" altLang="ja-JP" smtClean="0"/>
              <a:t>3/28/2019</a:t>
            </a:fld>
            <a:endParaRPr lang="en-US" dirty="0"/>
          </a:p>
        </p:txBody>
      </p:sp>
      <p:sp>
        <p:nvSpPr>
          <p:cNvPr id="6" name="页脚占位符 5">
            <a:extLst>
              <a:ext uri="{FF2B5EF4-FFF2-40B4-BE49-F238E27FC236}">
                <a16:creationId xmlns:a16="http://schemas.microsoft.com/office/drawing/2014/main" id="{8DFFD84A-71F6-4EB9-AF6C-B2EE9511B1A8}"/>
              </a:ext>
            </a:extLst>
          </p:cNvPr>
          <p:cNvSpPr>
            <a:spLocks noGrp="1"/>
          </p:cNvSpPr>
          <p:nvPr>
            <p:ph type="ftr" sz="quarter" idx="11"/>
          </p:nvPr>
        </p:nvSpPr>
        <p:spPr/>
        <p:txBody>
          <a:bodyPr/>
          <a:lstStyle/>
          <a:p>
            <a:endParaRPr lang="en-US" dirty="0"/>
          </a:p>
        </p:txBody>
      </p:sp>
      <p:sp>
        <p:nvSpPr>
          <p:cNvPr id="7" name="灯片编号占位符 6">
            <a:extLst>
              <a:ext uri="{FF2B5EF4-FFF2-40B4-BE49-F238E27FC236}">
                <a16:creationId xmlns:a16="http://schemas.microsoft.com/office/drawing/2014/main" id="{4D18D6C6-B590-4AAE-9939-E2D695B5287C}"/>
              </a:ext>
            </a:extLst>
          </p:cNvPr>
          <p:cNvSpPr>
            <a:spLocks noGrp="1"/>
          </p:cNvSpPr>
          <p:nvPr>
            <p:ph type="sldNum" sz="quarter" idx="12"/>
          </p:nvPr>
        </p:nvSpPr>
        <p:spPr/>
        <p:txBody>
          <a:bodyPr/>
          <a:lstStyle/>
          <a:p>
            <a:fld id="{490913AC-2E7F-4EFA-AEC6-30B5ED22AB5F}" type="slidenum">
              <a:rPr lang="en-US" smtClean="0"/>
              <a:t>‹#›</a:t>
            </a:fld>
            <a:endParaRPr lang="en-US" dirty="0"/>
          </a:p>
        </p:txBody>
      </p:sp>
    </p:spTree>
    <p:extLst>
      <p:ext uri="{BB962C8B-B14F-4D97-AF65-F5344CB8AC3E}">
        <p14:creationId xmlns:p14="http://schemas.microsoft.com/office/powerpoint/2010/main" val="33535019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A90BB3E3-6527-4E61-952F-A3DF924CD67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a:p>
        </p:txBody>
      </p:sp>
      <p:sp>
        <p:nvSpPr>
          <p:cNvPr id="3" name="文本占位符 2">
            <a:extLst>
              <a:ext uri="{FF2B5EF4-FFF2-40B4-BE49-F238E27FC236}">
                <a16:creationId xmlns:a16="http://schemas.microsoft.com/office/drawing/2014/main" id="{6EB2AEEB-D112-4042-A0E8-E580DA9C71F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3">
            <a:extLst>
              <a:ext uri="{FF2B5EF4-FFF2-40B4-BE49-F238E27FC236}">
                <a16:creationId xmlns:a16="http://schemas.microsoft.com/office/drawing/2014/main" id="{5CC2F14C-1D2C-445B-98DD-5CBDBED1164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FA64FE7-59D0-456D-925B-65DDD8A1A536}" type="datetime1">
              <a:rPr lang="en-US" altLang="ja-JP" smtClean="0"/>
              <a:t>3/28/2019</a:t>
            </a:fld>
            <a:endParaRPr lang="en-US" dirty="0"/>
          </a:p>
        </p:txBody>
      </p:sp>
      <p:sp>
        <p:nvSpPr>
          <p:cNvPr id="5" name="页脚占位符 4">
            <a:extLst>
              <a:ext uri="{FF2B5EF4-FFF2-40B4-BE49-F238E27FC236}">
                <a16:creationId xmlns:a16="http://schemas.microsoft.com/office/drawing/2014/main" id="{4D571106-79CF-4826-B41E-D0C8735827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灯片编号占位符 5">
            <a:extLst>
              <a:ext uri="{FF2B5EF4-FFF2-40B4-BE49-F238E27FC236}">
                <a16:creationId xmlns:a16="http://schemas.microsoft.com/office/drawing/2014/main" id="{4C49507A-5397-46E9-8907-4BCED725F22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90913AC-2E7F-4EFA-AEC6-30B5ED22AB5F}" type="slidenum">
              <a:rPr lang="en-US" smtClean="0"/>
              <a:t>‹#›</a:t>
            </a:fld>
            <a:endParaRPr lang="en-US" dirty="0"/>
          </a:p>
        </p:txBody>
      </p:sp>
    </p:spTree>
    <p:extLst>
      <p:ext uri="{BB962C8B-B14F-4D97-AF65-F5344CB8AC3E}">
        <p14:creationId xmlns:p14="http://schemas.microsoft.com/office/powerpoint/2010/main" val="17138761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8.xml"/><Relationship Id="rId7" Type="http://schemas.openxmlformats.org/officeDocument/2006/relationships/image" Target="../media/image3.png"/><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10.xml"/><Relationship Id="rId7" Type="http://schemas.openxmlformats.org/officeDocument/2006/relationships/image" Target="../media/image6.png"/><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7.xml.rels><?xml version="1.0" encoding="UTF-8" standalone="yes"?>
<Relationships xmlns="http://schemas.openxmlformats.org/package/2006/relationships"><Relationship Id="rId8" Type="http://schemas.openxmlformats.org/officeDocument/2006/relationships/diagramLayout" Target="../diagrams/layout5.xml"/><Relationship Id="rId3" Type="http://schemas.openxmlformats.org/officeDocument/2006/relationships/diagramLayout" Target="../diagrams/layout4.xml"/><Relationship Id="rId7" Type="http://schemas.openxmlformats.org/officeDocument/2006/relationships/diagramData" Target="../diagrams/data5.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11" Type="http://schemas.microsoft.com/office/2007/relationships/diagramDrawing" Target="../diagrams/drawing5.xml"/><Relationship Id="rId5" Type="http://schemas.openxmlformats.org/officeDocument/2006/relationships/diagramColors" Target="../diagrams/colors4.xml"/><Relationship Id="rId10" Type="http://schemas.openxmlformats.org/officeDocument/2006/relationships/diagramColors" Target="../diagrams/colors5.xml"/><Relationship Id="rId4" Type="http://schemas.openxmlformats.org/officeDocument/2006/relationships/diagramQuickStyle" Target="../diagrams/quickStyle4.xml"/><Relationship Id="rId9" Type="http://schemas.openxmlformats.org/officeDocument/2006/relationships/diagramQuickStyle" Target="../diagrams/quickStyle5.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normAutofit/>
          </a:bodyPr>
          <a:lstStyle/>
          <a:p>
            <a:r>
              <a:rPr kumimoji="1" lang="en-US" altLang="ja-JP" dirty="0"/>
              <a:t>Defect detection Project Instructions</a:t>
            </a:r>
            <a:endParaRPr kumimoji="1" lang="ja-JP" altLang="en-US" dirty="0"/>
          </a:p>
        </p:txBody>
      </p:sp>
      <p:sp>
        <p:nvSpPr>
          <p:cNvPr id="3" name="サブタイトル 2"/>
          <p:cNvSpPr>
            <a:spLocks noGrp="1"/>
          </p:cNvSpPr>
          <p:nvPr>
            <p:ph type="subTitle" idx="1"/>
          </p:nvPr>
        </p:nvSpPr>
        <p:spPr/>
        <p:txBody>
          <a:bodyPr>
            <a:normAutofit lnSpcReduction="10000"/>
          </a:bodyPr>
          <a:lstStyle/>
          <a:p>
            <a:endParaRPr kumimoji="1" lang="en-US" altLang="ja-JP" dirty="0"/>
          </a:p>
          <a:p>
            <a:r>
              <a:rPr kumimoji="1" lang="en-US" altLang="ja-JP" dirty="0"/>
              <a:t>Written by: Kai Su</a:t>
            </a:r>
          </a:p>
          <a:p>
            <a:r>
              <a:rPr kumimoji="1" lang="en-US" altLang="ja-JP" dirty="0"/>
              <a:t>Checked by: Qiangfu Zhao</a:t>
            </a:r>
          </a:p>
          <a:p>
            <a:r>
              <a:rPr kumimoji="1" lang="en-US" altLang="ja-JP" dirty="0"/>
              <a:t>2019.1.17</a:t>
            </a:r>
            <a:endParaRPr kumimoji="1" lang="ja-JP" altLang="en-US" dirty="0"/>
          </a:p>
        </p:txBody>
      </p:sp>
      <p:sp>
        <p:nvSpPr>
          <p:cNvPr id="5" name="スライド番号プレースホルダー 4"/>
          <p:cNvSpPr>
            <a:spLocks noGrp="1"/>
          </p:cNvSpPr>
          <p:nvPr>
            <p:ph type="sldNum" sz="quarter" idx="12"/>
          </p:nvPr>
        </p:nvSpPr>
        <p:spPr/>
        <p:txBody>
          <a:bodyPr/>
          <a:lstStyle/>
          <a:p>
            <a:fld id="{490913AC-2E7F-4EFA-AEC6-30B5ED22AB5F}" type="slidenum">
              <a:rPr lang="en-US" smtClean="0"/>
              <a:t>1</a:t>
            </a:fld>
            <a:endParaRPr lang="en-US" dirty="0"/>
          </a:p>
        </p:txBody>
      </p:sp>
    </p:spTree>
    <p:extLst>
      <p:ext uri="{BB962C8B-B14F-4D97-AF65-F5344CB8AC3E}">
        <p14:creationId xmlns:p14="http://schemas.microsoft.com/office/powerpoint/2010/main" val="32461869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753B6B9C-5800-49B9-8EB1-AC28A17D0A7B}"/>
              </a:ext>
            </a:extLst>
          </p:cNvPr>
          <p:cNvSpPr/>
          <p:nvPr/>
        </p:nvSpPr>
        <p:spPr>
          <a:xfrm>
            <a:off x="524623" y="430676"/>
            <a:ext cx="1291764" cy="52322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800" b="1" dirty="0">
                <a:solidFill>
                  <a:prstClr val="black"/>
                </a:solidFill>
                <a:latin typeface="Calibri Light" panose="020F0302020204030204"/>
                <a:ea typeface="等线 Light" panose="02010600030101010101" pitchFamily="2" charset="-122"/>
              </a:rPr>
              <a:t>AlexNet</a:t>
            </a:r>
            <a:endParaRPr kumimoji="0" lang="en-US" altLang="zh-CN" sz="2800" b="1" i="0" u="none" strike="noStrike" kern="1200" cap="none" spc="0" normalizeH="0" baseline="0" noProof="0" dirty="0">
              <a:ln>
                <a:noFill/>
              </a:ln>
              <a:solidFill>
                <a:prstClr val="black"/>
              </a:solidFill>
              <a:effectLst/>
              <a:uLnTx/>
              <a:uFillTx/>
              <a:latin typeface="Calibri Light" panose="020F0302020204030204"/>
              <a:ea typeface="等线 Light" panose="02010600030101010101" pitchFamily="2" charset="-122"/>
              <a:cs typeface="+mn-cs"/>
            </a:endParaRPr>
          </a:p>
        </p:txBody>
      </p:sp>
      <p:sp>
        <p:nvSpPr>
          <p:cNvPr id="5" name="矩形 4">
            <a:extLst>
              <a:ext uri="{FF2B5EF4-FFF2-40B4-BE49-F238E27FC236}">
                <a16:creationId xmlns:a16="http://schemas.microsoft.com/office/drawing/2014/main" id="{C07D44C8-7726-4040-853D-9C7ED185FEEB}"/>
              </a:ext>
            </a:extLst>
          </p:cNvPr>
          <p:cNvSpPr/>
          <p:nvPr/>
        </p:nvSpPr>
        <p:spPr>
          <a:xfrm>
            <a:off x="524623" y="1209606"/>
            <a:ext cx="6948233" cy="830997"/>
          </a:xfrm>
          <a:prstGeom prst="rect">
            <a:avLst/>
          </a:prstGeom>
        </p:spPr>
        <p:txBody>
          <a:bodyPr wrap="square">
            <a:spAutoFit/>
          </a:bodyPr>
          <a:lstStyle/>
          <a:p>
            <a:r>
              <a:rPr lang="en-US" altLang="zh-CN" sz="2400" dirty="0">
                <a:ea typeface="+mj-ea"/>
              </a:rPr>
              <a:t>Here we take three categories classification task as an example.</a:t>
            </a:r>
            <a:endParaRPr lang="en-US" sz="2400" dirty="0">
              <a:ea typeface="+mj-ea"/>
            </a:endParaRPr>
          </a:p>
        </p:txBody>
      </p:sp>
      <p:graphicFrame>
        <p:nvGraphicFramePr>
          <p:cNvPr id="6" name="图示 5">
            <a:extLst>
              <a:ext uri="{FF2B5EF4-FFF2-40B4-BE49-F238E27FC236}">
                <a16:creationId xmlns:a16="http://schemas.microsoft.com/office/drawing/2014/main" id="{87EFE524-04D4-4093-A5FD-AB9BF9FC6E53}"/>
              </a:ext>
            </a:extLst>
          </p:cNvPr>
          <p:cNvGraphicFramePr/>
          <p:nvPr>
            <p:extLst>
              <p:ext uri="{D42A27DB-BD31-4B8C-83A1-F6EECF244321}">
                <p14:modId xmlns:p14="http://schemas.microsoft.com/office/powerpoint/2010/main" val="3808768274"/>
              </p:ext>
            </p:extLst>
          </p:nvPr>
        </p:nvGraphicFramePr>
        <p:xfrm>
          <a:off x="6736237" y="-23685"/>
          <a:ext cx="5455763" cy="275371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矩形 6">
            <a:extLst>
              <a:ext uri="{FF2B5EF4-FFF2-40B4-BE49-F238E27FC236}">
                <a16:creationId xmlns:a16="http://schemas.microsoft.com/office/drawing/2014/main" id="{B8588C32-A9AA-4ABA-BFEF-7FDC8770039B}"/>
              </a:ext>
            </a:extLst>
          </p:cNvPr>
          <p:cNvSpPr/>
          <p:nvPr/>
        </p:nvSpPr>
        <p:spPr>
          <a:xfrm>
            <a:off x="524623" y="2184112"/>
            <a:ext cx="10358841" cy="3046988"/>
          </a:xfrm>
          <a:prstGeom prst="rect">
            <a:avLst/>
          </a:prstGeom>
        </p:spPr>
        <p:txBody>
          <a:bodyPr wrap="square">
            <a:spAutoFit/>
          </a:bodyPr>
          <a:lstStyle/>
          <a:p>
            <a:r>
              <a:rPr lang="en-US" altLang="zh-CN" sz="2400" dirty="0">
                <a:ea typeface="+mj-ea"/>
              </a:rPr>
              <a:t>Step 1:   Open “Training.m” file in the “ThreeCategories” folder, modify training parameters if needed (see next page), then run the code.</a:t>
            </a:r>
          </a:p>
          <a:p>
            <a:endParaRPr lang="en-US" altLang="zh-CN" sz="2400" dirty="0">
              <a:ea typeface="+mj-ea"/>
            </a:endParaRPr>
          </a:p>
          <a:p>
            <a:endParaRPr lang="en-US" altLang="zh-CN" sz="2400" dirty="0">
              <a:ea typeface="+mj-ea"/>
            </a:endParaRPr>
          </a:p>
          <a:p>
            <a:endParaRPr lang="en-US" altLang="zh-CN" sz="2400" dirty="0">
              <a:ea typeface="+mj-ea"/>
            </a:endParaRPr>
          </a:p>
          <a:p>
            <a:endParaRPr lang="en-US" altLang="zh-CN" sz="2400" dirty="0">
              <a:ea typeface="+mj-ea"/>
            </a:endParaRPr>
          </a:p>
          <a:p>
            <a:endParaRPr lang="en-US" altLang="zh-CN" sz="2400" dirty="0">
              <a:ea typeface="+mj-ea"/>
            </a:endParaRPr>
          </a:p>
          <a:p>
            <a:endParaRPr lang="en-US" sz="2400" dirty="0">
              <a:ea typeface="+mj-ea"/>
            </a:endParaRPr>
          </a:p>
        </p:txBody>
      </p:sp>
      <p:pic>
        <p:nvPicPr>
          <p:cNvPr id="3" name="図 2">
            <a:extLst>
              <a:ext uri="{FF2B5EF4-FFF2-40B4-BE49-F238E27FC236}">
                <a16:creationId xmlns:a16="http://schemas.microsoft.com/office/drawing/2014/main" id="{01943F9A-18C9-4B81-8C3D-AB3339DD04E7}"/>
              </a:ext>
            </a:extLst>
          </p:cNvPr>
          <p:cNvPicPr>
            <a:picLocks noChangeAspect="1"/>
          </p:cNvPicPr>
          <p:nvPr/>
        </p:nvPicPr>
        <p:blipFill>
          <a:blip r:embed="rId7"/>
          <a:stretch>
            <a:fillRect/>
          </a:stretch>
        </p:blipFill>
        <p:spPr>
          <a:xfrm>
            <a:off x="686786" y="3161693"/>
            <a:ext cx="10034514" cy="3274421"/>
          </a:xfrm>
          <a:prstGeom prst="rect">
            <a:avLst/>
          </a:prstGeom>
        </p:spPr>
      </p:pic>
      <p:sp>
        <p:nvSpPr>
          <p:cNvPr id="2" name="スライド番号プレースホルダー 1"/>
          <p:cNvSpPr>
            <a:spLocks noGrp="1"/>
          </p:cNvSpPr>
          <p:nvPr>
            <p:ph type="sldNum" sz="quarter" idx="12"/>
          </p:nvPr>
        </p:nvSpPr>
        <p:spPr/>
        <p:txBody>
          <a:bodyPr/>
          <a:lstStyle/>
          <a:p>
            <a:fld id="{490913AC-2E7F-4EFA-AEC6-30B5ED22AB5F}" type="slidenum">
              <a:rPr lang="en-US" smtClean="0"/>
              <a:t>10</a:t>
            </a:fld>
            <a:endParaRPr lang="en-US" dirty="0"/>
          </a:p>
        </p:txBody>
      </p:sp>
    </p:spTree>
    <p:extLst>
      <p:ext uri="{BB962C8B-B14F-4D97-AF65-F5344CB8AC3E}">
        <p14:creationId xmlns:p14="http://schemas.microsoft.com/office/powerpoint/2010/main" val="30498490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6">
            <a:extLst>
              <a:ext uri="{FF2B5EF4-FFF2-40B4-BE49-F238E27FC236}">
                <a16:creationId xmlns:a16="http://schemas.microsoft.com/office/drawing/2014/main" id="{AF1B4DDC-F762-4D75-8D35-4FA2D68C4B10}"/>
              </a:ext>
            </a:extLst>
          </p:cNvPr>
          <p:cNvSpPr/>
          <p:nvPr/>
        </p:nvSpPr>
        <p:spPr>
          <a:xfrm>
            <a:off x="524623" y="1241604"/>
            <a:ext cx="12200777" cy="3724096"/>
          </a:xfrm>
          <a:prstGeom prst="rect">
            <a:avLst/>
          </a:prstGeom>
        </p:spPr>
        <p:txBody>
          <a:bodyPr wrap="square">
            <a:spAutoFit/>
          </a:bodyPr>
          <a:lstStyle/>
          <a:p>
            <a:r>
              <a:rPr lang="en-US" altLang="zh-CN" sz="2000" dirty="0">
                <a:ea typeface="+mj-ea"/>
              </a:rPr>
              <a:t>Training parameters:</a:t>
            </a:r>
          </a:p>
          <a:p>
            <a:endParaRPr lang="en-US" altLang="zh-CN" sz="2000" dirty="0">
              <a:ea typeface="+mj-ea"/>
            </a:endParaRPr>
          </a:p>
          <a:p>
            <a:pPr marL="360000"/>
            <a:r>
              <a:rPr lang="en-US" altLang="zh-CN" sz="2000" dirty="0" err="1">
                <a:ea typeface="+mj-ea"/>
              </a:rPr>
              <a:t>TrainingDatasetPath</a:t>
            </a:r>
            <a:r>
              <a:rPr lang="en-US" altLang="zh-CN" sz="2000" dirty="0">
                <a:ea typeface="+mj-ea"/>
              </a:rPr>
              <a:t> = </a:t>
            </a:r>
            <a:r>
              <a:rPr lang="en-US" altLang="zh-CN" sz="2000" dirty="0" err="1">
                <a:ea typeface="+mj-ea"/>
              </a:rPr>
              <a:t>fullfile</a:t>
            </a:r>
            <a:r>
              <a:rPr lang="en-US" altLang="zh-CN" sz="2000" dirty="0">
                <a:ea typeface="+mj-ea"/>
              </a:rPr>
              <a:t>('D:','DefectDetection','ImageData','ThreeCategories','TrainingData’);</a:t>
            </a:r>
          </a:p>
          <a:p>
            <a:pPr marL="360000"/>
            <a:r>
              <a:rPr lang="en-US" altLang="zh-CN" sz="2000" dirty="0">
                <a:ea typeface="+mj-ea"/>
              </a:rPr>
              <a:t>#  set training dataset path </a:t>
            </a:r>
            <a:r>
              <a:rPr lang="en-US" altLang="zh-CN" sz="2000" dirty="0">
                <a:solidFill>
                  <a:prstClr val="black"/>
                </a:solidFill>
              </a:rPr>
              <a:t>for three categories task</a:t>
            </a:r>
            <a:endParaRPr lang="en-US" altLang="zh-CN" sz="2000" dirty="0">
              <a:ea typeface="+mj-ea"/>
            </a:endParaRPr>
          </a:p>
          <a:p>
            <a:pPr marL="360000"/>
            <a:r>
              <a:rPr lang="en-US" altLang="zh-CN" sz="2000" dirty="0" err="1">
                <a:ea typeface="+mj-ea"/>
              </a:rPr>
              <a:t>ModelPath</a:t>
            </a:r>
            <a:r>
              <a:rPr lang="en-US" altLang="zh-CN" sz="2000" dirty="0">
                <a:ea typeface="+mj-ea"/>
              </a:rPr>
              <a:t> = 'D:\</a:t>
            </a:r>
            <a:r>
              <a:rPr lang="en-US" altLang="zh-CN" sz="2000" dirty="0" err="1">
                <a:ea typeface="+mj-ea"/>
              </a:rPr>
              <a:t>DefectDetection</a:t>
            </a:r>
            <a:r>
              <a:rPr lang="en-US" altLang="zh-CN" sz="2000" dirty="0">
                <a:ea typeface="+mj-ea"/>
              </a:rPr>
              <a:t>\AlexNet\</a:t>
            </a:r>
            <a:r>
              <a:rPr lang="en-US" altLang="zh-CN" sz="2000" dirty="0" err="1">
                <a:ea typeface="+mj-ea"/>
              </a:rPr>
              <a:t>NetworkModels</a:t>
            </a:r>
            <a:r>
              <a:rPr lang="en-US" altLang="zh-CN" sz="2000" dirty="0">
                <a:ea typeface="+mj-ea"/>
              </a:rPr>
              <a:t>\ThreeCategories\’;</a:t>
            </a:r>
          </a:p>
          <a:p>
            <a:pPr marL="360000"/>
            <a:r>
              <a:rPr lang="en-US" altLang="zh-CN" sz="2000" dirty="0">
                <a:ea typeface="+mj-ea"/>
              </a:rPr>
              <a:t>#  set model file storage path </a:t>
            </a:r>
            <a:r>
              <a:rPr lang="en-US" altLang="zh-CN" sz="2000" dirty="0">
                <a:solidFill>
                  <a:prstClr val="black"/>
                </a:solidFill>
              </a:rPr>
              <a:t>for three categories task</a:t>
            </a:r>
            <a:endParaRPr lang="en-US" altLang="zh-CN" sz="2000" dirty="0">
              <a:ea typeface="+mj-ea"/>
            </a:endParaRPr>
          </a:p>
          <a:p>
            <a:pPr marL="360000"/>
            <a:r>
              <a:rPr lang="en-US" altLang="zh-CN" sz="2000" dirty="0" err="1">
                <a:ea typeface="+mj-ea"/>
              </a:rPr>
              <a:t>FileExtensions</a:t>
            </a:r>
            <a:r>
              <a:rPr lang="en-US" altLang="zh-CN" sz="2000" dirty="0">
                <a:ea typeface="+mj-ea"/>
              </a:rPr>
              <a:t> = ‘.</a:t>
            </a:r>
            <a:r>
              <a:rPr lang="en-US" altLang="zh-CN" sz="2000" dirty="0" err="1">
                <a:ea typeface="+mj-ea"/>
              </a:rPr>
              <a:t>tif</a:t>
            </a:r>
            <a:r>
              <a:rPr lang="en-US" altLang="zh-CN" sz="2000" dirty="0">
                <a:ea typeface="+mj-ea"/>
              </a:rPr>
              <a:t>’;</a:t>
            </a:r>
          </a:p>
          <a:p>
            <a:pPr marL="360000"/>
            <a:r>
              <a:rPr lang="en-US" altLang="zh-CN" sz="2000" dirty="0">
                <a:ea typeface="+mj-ea"/>
              </a:rPr>
              <a:t>#  set training data extension </a:t>
            </a:r>
          </a:p>
          <a:p>
            <a:pPr marL="360000"/>
            <a:r>
              <a:rPr lang="en-US" altLang="zh-CN" sz="2000" b="1" dirty="0" err="1">
                <a:solidFill>
                  <a:srgbClr val="FF0000"/>
                </a:solidFill>
                <a:ea typeface="+mj-ea"/>
              </a:rPr>
              <a:t>ensembleNum</a:t>
            </a:r>
            <a:r>
              <a:rPr lang="en-US" altLang="zh-CN" sz="2000" b="1" dirty="0">
                <a:solidFill>
                  <a:srgbClr val="FF0000"/>
                </a:solidFill>
                <a:ea typeface="+mj-ea"/>
              </a:rPr>
              <a:t> = 7</a:t>
            </a:r>
            <a:r>
              <a:rPr lang="en-US" altLang="zh-CN" sz="2000" dirty="0">
                <a:ea typeface="+mj-ea"/>
              </a:rPr>
              <a:t>;</a:t>
            </a:r>
          </a:p>
          <a:p>
            <a:pPr marL="360000"/>
            <a:r>
              <a:rPr lang="en-US" altLang="zh-CN" sz="2000" dirty="0">
                <a:ea typeface="+mj-ea"/>
              </a:rPr>
              <a:t>#  set network number in a ensemble system</a:t>
            </a:r>
          </a:p>
          <a:p>
            <a:endParaRPr lang="en-US" altLang="zh-CN" dirty="0">
              <a:ea typeface="+mj-ea"/>
            </a:endParaRPr>
          </a:p>
          <a:p>
            <a:endParaRPr lang="en-US" altLang="zh-CN" dirty="0">
              <a:ea typeface="+mj-ea"/>
            </a:endParaRPr>
          </a:p>
        </p:txBody>
      </p:sp>
      <p:sp>
        <p:nvSpPr>
          <p:cNvPr id="5" name="矩形 3">
            <a:extLst>
              <a:ext uri="{FF2B5EF4-FFF2-40B4-BE49-F238E27FC236}">
                <a16:creationId xmlns:a16="http://schemas.microsoft.com/office/drawing/2014/main" id="{1904481B-33AD-4FB8-B396-7FAF4C1794CC}"/>
              </a:ext>
            </a:extLst>
          </p:cNvPr>
          <p:cNvSpPr/>
          <p:nvPr/>
        </p:nvSpPr>
        <p:spPr>
          <a:xfrm>
            <a:off x="524623" y="430676"/>
            <a:ext cx="1291764" cy="52322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800" b="1" dirty="0">
                <a:solidFill>
                  <a:prstClr val="black"/>
                </a:solidFill>
                <a:latin typeface="Calibri Light" panose="020F0302020204030204"/>
                <a:ea typeface="等线 Light" panose="02010600030101010101" pitchFamily="2" charset="-122"/>
              </a:rPr>
              <a:t>AlexNet</a:t>
            </a:r>
            <a:endParaRPr kumimoji="0" lang="en-US" altLang="zh-CN" sz="2800" b="1" i="0" u="none" strike="noStrike" kern="1200" cap="none" spc="0" normalizeH="0" baseline="0" noProof="0" dirty="0">
              <a:ln>
                <a:noFill/>
              </a:ln>
              <a:solidFill>
                <a:prstClr val="black"/>
              </a:solidFill>
              <a:effectLst/>
              <a:uLnTx/>
              <a:uFillTx/>
              <a:latin typeface="Calibri Light" panose="020F0302020204030204"/>
              <a:ea typeface="等线 Light" panose="02010600030101010101" pitchFamily="2" charset="-122"/>
              <a:cs typeface="+mn-cs"/>
            </a:endParaRPr>
          </a:p>
        </p:txBody>
      </p:sp>
      <p:sp>
        <p:nvSpPr>
          <p:cNvPr id="8" name="矩形 6">
            <a:extLst>
              <a:ext uri="{FF2B5EF4-FFF2-40B4-BE49-F238E27FC236}">
                <a16:creationId xmlns:a16="http://schemas.microsoft.com/office/drawing/2014/main" id="{D65F1A2D-195E-4F2A-9D64-F840DA42B191}"/>
              </a:ext>
            </a:extLst>
          </p:cNvPr>
          <p:cNvSpPr/>
          <p:nvPr/>
        </p:nvSpPr>
        <p:spPr>
          <a:xfrm>
            <a:off x="651623" y="4693769"/>
            <a:ext cx="10056295" cy="1200329"/>
          </a:xfrm>
          <a:prstGeom prst="rect">
            <a:avLst/>
          </a:prstGeom>
        </p:spPr>
        <p:txBody>
          <a:bodyPr wrap="square">
            <a:spAutoFit/>
          </a:bodyPr>
          <a:lstStyle/>
          <a:p>
            <a:r>
              <a:rPr lang="en-US" altLang="zh-CN" sz="2400" dirty="0">
                <a:ea typeface="+mj-ea"/>
              </a:rPr>
              <a:t>Step 2:   Wait for the program to finish running, check the generated model file in model path.</a:t>
            </a:r>
            <a:r>
              <a:rPr lang="ja-JP" altLang="en-US" sz="2400" dirty="0">
                <a:ea typeface="+mj-ea"/>
              </a:rPr>
              <a:t>　</a:t>
            </a:r>
            <a:endParaRPr lang="en-US" altLang="ja-JP" sz="2400" dirty="0">
              <a:ea typeface="+mj-ea"/>
            </a:endParaRPr>
          </a:p>
          <a:p>
            <a:r>
              <a:rPr lang="en-US" altLang="ja-JP" sz="2400" dirty="0">
                <a:ea typeface="+mj-ea"/>
              </a:rPr>
              <a:t>The size of an AlexNet ensemble model is about 1.38GB.</a:t>
            </a:r>
            <a:endParaRPr lang="en-US" altLang="zh-CN" sz="2400" dirty="0">
              <a:ea typeface="+mj-ea"/>
            </a:endParaRPr>
          </a:p>
        </p:txBody>
      </p:sp>
      <p:sp>
        <p:nvSpPr>
          <p:cNvPr id="2" name="スライド番号プレースホルダー 1"/>
          <p:cNvSpPr>
            <a:spLocks noGrp="1"/>
          </p:cNvSpPr>
          <p:nvPr>
            <p:ph type="sldNum" sz="quarter" idx="12"/>
          </p:nvPr>
        </p:nvSpPr>
        <p:spPr/>
        <p:txBody>
          <a:bodyPr/>
          <a:lstStyle/>
          <a:p>
            <a:fld id="{490913AC-2E7F-4EFA-AEC6-30B5ED22AB5F}" type="slidenum">
              <a:rPr lang="en-US" smtClean="0"/>
              <a:t>11</a:t>
            </a:fld>
            <a:endParaRPr lang="en-US" dirty="0"/>
          </a:p>
        </p:txBody>
      </p:sp>
    </p:spTree>
    <p:extLst>
      <p:ext uri="{BB962C8B-B14F-4D97-AF65-F5344CB8AC3E}">
        <p14:creationId xmlns:p14="http://schemas.microsoft.com/office/powerpoint/2010/main" val="3651403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088AC5CA-D6E0-440B-81A8-D3271B24AF97}"/>
              </a:ext>
            </a:extLst>
          </p:cNvPr>
          <p:cNvSpPr/>
          <p:nvPr/>
        </p:nvSpPr>
        <p:spPr>
          <a:xfrm>
            <a:off x="524623" y="430676"/>
            <a:ext cx="1291764" cy="52322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800" b="1" dirty="0">
                <a:solidFill>
                  <a:prstClr val="black"/>
                </a:solidFill>
                <a:latin typeface="Calibri Light" panose="020F0302020204030204"/>
                <a:ea typeface="等线 Light" panose="02010600030101010101" pitchFamily="2" charset="-122"/>
              </a:rPr>
              <a:t>AlexNet</a:t>
            </a:r>
            <a:endParaRPr kumimoji="0" lang="en-US" altLang="zh-CN" sz="2800" b="1" i="0" u="none" strike="noStrike" kern="1200" cap="none" spc="0" normalizeH="0" baseline="0" noProof="0" dirty="0">
              <a:ln>
                <a:noFill/>
              </a:ln>
              <a:solidFill>
                <a:prstClr val="black"/>
              </a:solidFill>
              <a:effectLst/>
              <a:uLnTx/>
              <a:uFillTx/>
              <a:latin typeface="Calibri Light" panose="020F0302020204030204"/>
              <a:ea typeface="等线 Light" panose="02010600030101010101" pitchFamily="2" charset="-122"/>
              <a:cs typeface="+mn-cs"/>
            </a:endParaRPr>
          </a:p>
        </p:txBody>
      </p:sp>
      <p:sp>
        <p:nvSpPr>
          <p:cNvPr id="6" name="矩形 6">
            <a:extLst>
              <a:ext uri="{FF2B5EF4-FFF2-40B4-BE49-F238E27FC236}">
                <a16:creationId xmlns:a16="http://schemas.microsoft.com/office/drawing/2014/main" id="{F6FC9C87-20F0-4879-8A6A-B96BE13A0375}"/>
              </a:ext>
            </a:extLst>
          </p:cNvPr>
          <p:cNvSpPr/>
          <p:nvPr/>
        </p:nvSpPr>
        <p:spPr>
          <a:xfrm>
            <a:off x="524623" y="1430504"/>
            <a:ext cx="10056295" cy="1200329"/>
          </a:xfrm>
          <a:prstGeom prst="rect">
            <a:avLst/>
          </a:prstGeom>
        </p:spPr>
        <p:txBody>
          <a:bodyPr wrap="square">
            <a:spAutoFit/>
          </a:bodyPr>
          <a:lstStyle/>
          <a:p>
            <a:r>
              <a:rPr lang="en-US" altLang="zh-CN" sz="2400" dirty="0">
                <a:ea typeface="+mj-ea"/>
              </a:rPr>
              <a:t>Step 3:   </a:t>
            </a:r>
            <a:r>
              <a:rPr lang="it-IT" altLang="zh-CN" sz="2400" dirty="0">
                <a:ea typeface="+mj-ea"/>
              </a:rPr>
              <a:t> </a:t>
            </a:r>
            <a:r>
              <a:rPr lang="en-US" altLang="zh-CN" sz="2400" dirty="0"/>
              <a:t>Open “Evaluation.m” file in the “ThreeCategories” folder and modify the parameters if needed, then run the code.</a:t>
            </a:r>
          </a:p>
          <a:p>
            <a:endParaRPr lang="en-US" altLang="zh-CN" sz="2400" dirty="0">
              <a:ea typeface="+mj-ea"/>
            </a:endParaRPr>
          </a:p>
        </p:txBody>
      </p:sp>
      <p:pic>
        <p:nvPicPr>
          <p:cNvPr id="9" name="図 8">
            <a:extLst>
              <a:ext uri="{FF2B5EF4-FFF2-40B4-BE49-F238E27FC236}">
                <a16:creationId xmlns:a16="http://schemas.microsoft.com/office/drawing/2014/main" id="{07D7DF19-04BB-4E6A-B614-9D60C125C22B}"/>
              </a:ext>
            </a:extLst>
          </p:cNvPr>
          <p:cNvPicPr>
            <a:picLocks noChangeAspect="1"/>
          </p:cNvPicPr>
          <p:nvPr/>
        </p:nvPicPr>
        <p:blipFill>
          <a:blip r:embed="rId2"/>
          <a:stretch>
            <a:fillRect/>
          </a:stretch>
        </p:blipFill>
        <p:spPr>
          <a:xfrm>
            <a:off x="995431" y="2468729"/>
            <a:ext cx="9114677" cy="3516878"/>
          </a:xfrm>
          <a:prstGeom prst="rect">
            <a:avLst/>
          </a:prstGeom>
        </p:spPr>
      </p:pic>
      <p:sp>
        <p:nvSpPr>
          <p:cNvPr id="2" name="スライド番号プレースホルダー 1"/>
          <p:cNvSpPr>
            <a:spLocks noGrp="1"/>
          </p:cNvSpPr>
          <p:nvPr>
            <p:ph type="sldNum" sz="quarter" idx="12"/>
          </p:nvPr>
        </p:nvSpPr>
        <p:spPr/>
        <p:txBody>
          <a:bodyPr/>
          <a:lstStyle/>
          <a:p>
            <a:fld id="{490913AC-2E7F-4EFA-AEC6-30B5ED22AB5F}" type="slidenum">
              <a:rPr lang="en-US" smtClean="0"/>
              <a:t>12</a:t>
            </a:fld>
            <a:endParaRPr lang="en-US" dirty="0"/>
          </a:p>
        </p:txBody>
      </p:sp>
    </p:spTree>
    <p:extLst>
      <p:ext uri="{BB962C8B-B14F-4D97-AF65-F5344CB8AC3E}">
        <p14:creationId xmlns:p14="http://schemas.microsoft.com/office/powerpoint/2010/main" val="4822876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6">
            <a:extLst>
              <a:ext uri="{FF2B5EF4-FFF2-40B4-BE49-F238E27FC236}">
                <a16:creationId xmlns:a16="http://schemas.microsoft.com/office/drawing/2014/main" id="{AF1B4DDC-F762-4D75-8D35-4FA2D68C4B10}"/>
              </a:ext>
            </a:extLst>
          </p:cNvPr>
          <p:cNvSpPr/>
          <p:nvPr/>
        </p:nvSpPr>
        <p:spPr>
          <a:xfrm>
            <a:off x="524623" y="948690"/>
            <a:ext cx="10251004" cy="5909310"/>
          </a:xfrm>
          <a:prstGeom prst="rect">
            <a:avLst/>
          </a:prstGeom>
        </p:spPr>
        <p:txBody>
          <a:bodyPr wrap="square">
            <a:spAutoFit/>
          </a:bodyPr>
          <a:lstStyle/>
          <a:p>
            <a:r>
              <a:rPr lang="en-US" altLang="zh-CN" dirty="0"/>
              <a:t>Evaluation parameters (</a:t>
            </a:r>
            <a:r>
              <a:rPr lang="en-US" altLang="zh-CN" dirty="0">
                <a:solidFill>
                  <a:srgbClr val="FF0000"/>
                </a:solidFill>
              </a:rPr>
              <a:t>you may try different values for the red parts indicated below</a:t>
            </a:r>
            <a:r>
              <a:rPr lang="en-US" altLang="zh-CN" dirty="0"/>
              <a:t>):</a:t>
            </a:r>
          </a:p>
          <a:p>
            <a:pPr marL="360000"/>
            <a:r>
              <a:rPr lang="en-US" altLang="zh-CN" dirty="0" err="1"/>
              <a:t>EvaluationDatasetPath</a:t>
            </a:r>
            <a:r>
              <a:rPr lang="en-US" altLang="zh-CN" dirty="0"/>
              <a:t> = </a:t>
            </a:r>
            <a:r>
              <a:rPr lang="en-US" altLang="zh-CN" dirty="0" err="1"/>
              <a:t>fullfile</a:t>
            </a:r>
            <a:r>
              <a:rPr lang="en-US" altLang="zh-CN" dirty="0"/>
              <a:t>('D:','DefectDetection','ImageData','ThreeCategories','EvaluationData’);</a:t>
            </a:r>
          </a:p>
          <a:p>
            <a:pPr marL="360000"/>
            <a:r>
              <a:rPr lang="en-US" altLang="zh-CN" dirty="0"/>
              <a:t>#  set evaluation dataset path </a:t>
            </a:r>
            <a:r>
              <a:rPr lang="en-US" altLang="zh-CN" dirty="0">
                <a:solidFill>
                  <a:prstClr val="black"/>
                </a:solidFill>
              </a:rPr>
              <a:t>for three categories task</a:t>
            </a:r>
            <a:endParaRPr lang="en-US" altLang="zh-CN" dirty="0">
              <a:ea typeface="+mj-ea"/>
            </a:endParaRPr>
          </a:p>
          <a:p>
            <a:pPr marL="360000"/>
            <a:r>
              <a:rPr lang="en-US" altLang="zh-CN" dirty="0" err="1">
                <a:ea typeface="+mj-ea"/>
              </a:rPr>
              <a:t>VotesFilePath</a:t>
            </a:r>
            <a:r>
              <a:rPr lang="en-US" altLang="zh-CN" dirty="0">
                <a:ea typeface="+mj-ea"/>
              </a:rPr>
              <a:t> = ‘D:\</a:t>
            </a:r>
            <a:r>
              <a:rPr lang="en-US" altLang="zh-CN" dirty="0" err="1">
                <a:ea typeface="+mj-ea"/>
              </a:rPr>
              <a:t>DefectDetection</a:t>
            </a:r>
            <a:r>
              <a:rPr lang="en-US" altLang="zh-CN" dirty="0">
                <a:ea typeface="+mj-ea"/>
              </a:rPr>
              <a:t>\AlexNet\</a:t>
            </a:r>
            <a:r>
              <a:rPr lang="en-US" altLang="zh-CN" dirty="0" err="1">
                <a:ea typeface="+mj-ea"/>
              </a:rPr>
              <a:t>VotesResults</a:t>
            </a:r>
            <a:r>
              <a:rPr lang="en-US" altLang="zh-CN" dirty="0">
                <a:ea typeface="+mj-ea"/>
              </a:rPr>
              <a:t>\ThreeCategories\’;</a:t>
            </a:r>
          </a:p>
          <a:p>
            <a:pPr marL="360000"/>
            <a:r>
              <a:rPr lang="en-US" altLang="zh-CN" dirty="0">
                <a:ea typeface="+mj-ea"/>
              </a:rPr>
              <a:t>#  set votes file storage path </a:t>
            </a:r>
            <a:r>
              <a:rPr lang="en-US" altLang="zh-CN" dirty="0">
                <a:solidFill>
                  <a:prstClr val="black"/>
                </a:solidFill>
              </a:rPr>
              <a:t>for three categories task</a:t>
            </a:r>
            <a:endParaRPr lang="en-US" altLang="zh-CN" dirty="0">
              <a:ea typeface="+mj-ea"/>
            </a:endParaRPr>
          </a:p>
          <a:p>
            <a:pPr marL="360000"/>
            <a:r>
              <a:rPr lang="en-US" altLang="zh-CN" dirty="0" err="1">
                <a:ea typeface="+mj-ea"/>
              </a:rPr>
              <a:t>ModelPath</a:t>
            </a:r>
            <a:r>
              <a:rPr lang="en-US" altLang="zh-CN" dirty="0">
                <a:ea typeface="+mj-ea"/>
              </a:rPr>
              <a:t> = 'D:\</a:t>
            </a:r>
            <a:r>
              <a:rPr lang="en-US" altLang="zh-CN" dirty="0" err="1">
                <a:ea typeface="+mj-ea"/>
              </a:rPr>
              <a:t>DefectDetection</a:t>
            </a:r>
            <a:r>
              <a:rPr lang="en-US" altLang="zh-CN" dirty="0">
                <a:ea typeface="+mj-ea"/>
              </a:rPr>
              <a:t>\AlexNet\</a:t>
            </a:r>
            <a:r>
              <a:rPr lang="en-US" altLang="zh-CN" dirty="0" err="1">
                <a:ea typeface="+mj-ea"/>
              </a:rPr>
              <a:t>NetworkModels</a:t>
            </a:r>
            <a:r>
              <a:rPr lang="en-US" altLang="zh-CN" dirty="0">
                <a:ea typeface="+mj-ea"/>
              </a:rPr>
              <a:t>\ThreeCategories\’;</a:t>
            </a:r>
          </a:p>
          <a:p>
            <a:pPr marL="360000"/>
            <a:r>
              <a:rPr lang="en-US" altLang="zh-CN" dirty="0"/>
              <a:t>#  set model file storage path </a:t>
            </a:r>
            <a:r>
              <a:rPr lang="en-US" altLang="zh-CN" dirty="0">
                <a:solidFill>
                  <a:prstClr val="black"/>
                </a:solidFill>
              </a:rPr>
              <a:t>for three categories task</a:t>
            </a:r>
            <a:endParaRPr lang="en-US" altLang="zh-CN" dirty="0">
              <a:ea typeface="+mj-ea"/>
            </a:endParaRPr>
          </a:p>
          <a:p>
            <a:pPr marL="360000"/>
            <a:r>
              <a:rPr lang="en-US" altLang="zh-CN" dirty="0" err="1">
                <a:ea typeface="+mj-ea"/>
              </a:rPr>
              <a:t>ModelName</a:t>
            </a:r>
            <a:r>
              <a:rPr lang="en-US" altLang="zh-CN" dirty="0">
                <a:ea typeface="+mj-ea"/>
              </a:rPr>
              <a:t> = 'Alexnet_3class_Model_ensemble’;</a:t>
            </a:r>
          </a:p>
          <a:p>
            <a:pPr marL="360000"/>
            <a:r>
              <a:rPr lang="en-US" altLang="zh-CN" dirty="0"/>
              <a:t>#  set model evaluation model name</a:t>
            </a:r>
            <a:endParaRPr lang="en-US" altLang="zh-CN" dirty="0">
              <a:ea typeface="+mj-ea"/>
            </a:endParaRPr>
          </a:p>
          <a:p>
            <a:pPr marL="360000"/>
            <a:r>
              <a:rPr lang="en-US" altLang="zh-CN" dirty="0" err="1">
                <a:ea typeface="+mj-ea"/>
              </a:rPr>
              <a:t>FileExtensions</a:t>
            </a:r>
            <a:r>
              <a:rPr lang="en-US" altLang="zh-CN" dirty="0">
                <a:ea typeface="+mj-ea"/>
              </a:rPr>
              <a:t> = ‘.</a:t>
            </a:r>
            <a:r>
              <a:rPr lang="en-US" altLang="zh-CN" dirty="0" err="1">
                <a:ea typeface="+mj-ea"/>
              </a:rPr>
              <a:t>tif</a:t>
            </a:r>
            <a:r>
              <a:rPr lang="en-US" altLang="zh-CN" dirty="0">
                <a:ea typeface="+mj-ea"/>
              </a:rPr>
              <a:t>’;</a:t>
            </a:r>
          </a:p>
          <a:p>
            <a:pPr marL="360000"/>
            <a:r>
              <a:rPr lang="en-US" altLang="zh-CN" dirty="0">
                <a:ea typeface="+mj-ea"/>
              </a:rPr>
              <a:t>#  </a:t>
            </a:r>
            <a:r>
              <a:rPr lang="en-US" altLang="zh-CN" dirty="0"/>
              <a:t>set evaluation data extension </a:t>
            </a:r>
            <a:endParaRPr lang="en-US" altLang="zh-CN" dirty="0">
              <a:ea typeface="+mj-ea"/>
            </a:endParaRPr>
          </a:p>
          <a:p>
            <a:pPr marL="360000"/>
            <a:r>
              <a:rPr lang="en-US" altLang="zh-CN" dirty="0" err="1">
                <a:solidFill>
                  <a:srgbClr val="FF0000"/>
                </a:solidFill>
                <a:ea typeface="+mj-ea"/>
              </a:rPr>
              <a:t>ensembleNum</a:t>
            </a:r>
            <a:r>
              <a:rPr lang="en-US" altLang="zh-CN" dirty="0">
                <a:solidFill>
                  <a:srgbClr val="FF0000"/>
                </a:solidFill>
                <a:ea typeface="+mj-ea"/>
              </a:rPr>
              <a:t> = 7;</a:t>
            </a:r>
          </a:p>
          <a:p>
            <a:pPr marL="360000"/>
            <a:r>
              <a:rPr lang="en-US" altLang="zh-CN" dirty="0">
                <a:ea typeface="+mj-ea"/>
              </a:rPr>
              <a:t>#   </a:t>
            </a:r>
            <a:r>
              <a:rPr lang="en-US" altLang="zh-CN" dirty="0"/>
              <a:t>set network number in evaluation model</a:t>
            </a:r>
            <a:endParaRPr lang="en-US" altLang="zh-CN" dirty="0">
              <a:ea typeface="+mj-ea"/>
            </a:endParaRPr>
          </a:p>
          <a:p>
            <a:pPr marL="360000"/>
            <a:r>
              <a:rPr lang="en-US" altLang="zh-CN" dirty="0" err="1">
                <a:solidFill>
                  <a:srgbClr val="FF0000"/>
                </a:solidFill>
                <a:ea typeface="+mj-ea"/>
              </a:rPr>
              <a:t>RejectThreshold</a:t>
            </a:r>
            <a:r>
              <a:rPr lang="en-US" altLang="zh-CN" dirty="0">
                <a:solidFill>
                  <a:srgbClr val="FF0000"/>
                </a:solidFill>
                <a:ea typeface="+mj-ea"/>
              </a:rPr>
              <a:t> = 0.99;</a:t>
            </a:r>
          </a:p>
          <a:p>
            <a:pPr marL="360000"/>
            <a:r>
              <a:rPr lang="en-US" altLang="zh-CN" dirty="0"/>
              <a:t>#   set network reject threshold for three categories task on AlexNet</a:t>
            </a:r>
            <a:endParaRPr lang="en-US" altLang="zh-CN" dirty="0">
              <a:ea typeface="+mj-ea"/>
            </a:endParaRPr>
          </a:p>
          <a:p>
            <a:pPr marL="360000"/>
            <a:r>
              <a:rPr lang="en-US" altLang="zh-CN" dirty="0" err="1">
                <a:solidFill>
                  <a:srgbClr val="FF0000"/>
                </a:solidFill>
                <a:ea typeface="+mj-ea"/>
              </a:rPr>
              <a:t>VotingThreshold</a:t>
            </a:r>
            <a:r>
              <a:rPr lang="en-US" altLang="zh-CN" dirty="0">
                <a:solidFill>
                  <a:srgbClr val="FF0000"/>
                </a:solidFill>
                <a:ea typeface="+mj-ea"/>
              </a:rPr>
              <a:t> = 4;</a:t>
            </a:r>
          </a:p>
          <a:p>
            <a:pPr marL="360000"/>
            <a:r>
              <a:rPr lang="en-US" altLang="zh-CN" dirty="0">
                <a:ea typeface="+mj-ea"/>
              </a:rPr>
              <a:t>#   set voting threshold in ensemble system</a:t>
            </a:r>
          </a:p>
          <a:p>
            <a:pPr marL="360000"/>
            <a:r>
              <a:rPr lang="en-US" altLang="zh-CN" dirty="0" err="1">
                <a:ea typeface="+mj-ea"/>
              </a:rPr>
              <a:t>FNErrors</a:t>
            </a:r>
            <a:r>
              <a:rPr lang="en-US" altLang="zh-CN" dirty="0">
                <a:ea typeface="+mj-ea"/>
              </a:rPr>
              <a:t> = false;</a:t>
            </a:r>
          </a:p>
          <a:p>
            <a:pPr marL="360000"/>
            <a:r>
              <a:rPr lang="en-US" altLang="zh-CN" dirty="0">
                <a:ea typeface="+mj-ea"/>
              </a:rPr>
              <a:t>#  set this value to true if need display False negative image</a:t>
            </a:r>
          </a:p>
          <a:p>
            <a:pPr marL="360000"/>
            <a:r>
              <a:rPr lang="en-US" altLang="zh-CN" dirty="0" err="1">
                <a:ea typeface="+mj-ea"/>
              </a:rPr>
              <a:t>FPErrors</a:t>
            </a:r>
            <a:r>
              <a:rPr lang="en-US" altLang="zh-CN" dirty="0">
                <a:ea typeface="+mj-ea"/>
              </a:rPr>
              <a:t> = false;</a:t>
            </a:r>
          </a:p>
          <a:p>
            <a:pPr marL="360000"/>
            <a:r>
              <a:rPr lang="en-US" altLang="zh-CN" dirty="0"/>
              <a:t>#  set this value to true if need display False positive image</a:t>
            </a:r>
          </a:p>
        </p:txBody>
      </p:sp>
      <p:sp>
        <p:nvSpPr>
          <p:cNvPr id="5" name="矩形 3">
            <a:extLst>
              <a:ext uri="{FF2B5EF4-FFF2-40B4-BE49-F238E27FC236}">
                <a16:creationId xmlns:a16="http://schemas.microsoft.com/office/drawing/2014/main" id="{1904481B-33AD-4FB8-B396-7FAF4C1794CC}"/>
              </a:ext>
            </a:extLst>
          </p:cNvPr>
          <p:cNvSpPr/>
          <p:nvPr/>
        </p:nvSpPr>
        <p:spPr>
          <a:xfrm>
            <a:off x="524623" y="430676"/>
            <a:ext cx="1291764" cy="52322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800" b="1" dirty="0">
                <a:solidFill>
                  <a:prstClr val="black"/>
                </a:solidFill>
                <a:latin typeface="Calibri Light" panose="020F0302020204030204"/>
                <a:ea typeface="等线 Light" panose="02010600030101010101" pitchFamily="2" charset="-122"/>
              </a:rPr>
              <a:t>AlexNet</a:t>
            </a:r>
            <a:endParaRPr kumimoji="0" lang="en-US" altLang="zh-CN" sz="2800" b="1" i="0" u="none" strike="noStrike" kern="1200" cap="none" spc="0" normalizeH="0" baseline="0" noProof="0" dirty="0">
              <a:ln>
                <a:noFill/>
              </a:ln>
              <a:solidFill>
                <a:prstClr val="black"/>
              </a:solidFill>
              <a:effectLst/>
              <a:uLnTx/>
              <a:uFillTx/>
              <a:latin typeface="Calibri Light" panose="020F0302020204030204"/>
              <a:ea typeface="等线 Light" panose="02010600030101010101" pitchFamily="2" charset="-122"/>
              <a:cs typeface="+mn-cs"/>
            </a:endParaRPr>
          </a:p>
        </p:txBody>
      </p:sp>
      <p:sp>
        <p:nvSpPr>
          <p:cNvPr id="2" name="スライド番号プレースホルダー 1"/>
          <p:cNvSpPr>
            <a:spLocks noGrp="1"/>
          </p:cNvSpPr>
          <p:nvPr>
            <p:ph type="sldNum" sz="quarter" idx="12"/>
          </p:nvPr>
        </p:nvSpPr>
        <p:spPr/>
        <p:txBody>
          <a:bodyPr/>
          <a:lstStyle/>
          <a:p>
            <a:fld id="{490913AC-2E7F-4EFA-AEC6-30B5ED22AB5F}" type="slidenum">
              <a:rPr lang="en-US" smtClean="0"/>
              <a:t>13</a:t>
            </a:fld>
            <a:endParaRPr lang="en-US" dirty="0"/>
          </a:p>
        </p:txBody>
      </p:sp>
    </p:spTree>
    <p:extLst>
      <p:ext uri="{BB962C8B-B14F-4D97-AF65-F5344CB8AC3E}">
        <p14:creationId xmlns:p14="http://schemas.microsoft.com/office/powerpoint/2010/main" val="4552805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088AC5CA-D6E0-440B-81A8-D3271B24AF97}"/>
              </a:ext>
            </a:extLst>
          </p:cNvPr>
          <p:cNvSpPr/>
          <p:nvPr/>
        </p:nvSpPr>
        <p:spPr>
          <a:xfrm>
            <a:off x="524623" y="430676"/>
            <a:ext cx="1291764" cy="52322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prstClr val="black"/>
                </a:solidFill>
                <a:effectLst/>
                <a:uLnTx/>
                <a:uFillTx/>
                <a:latin typeface="Calibri Light" panose="020F0302020204030204"/>
                <a:ea typeface="等线 Light" panose="02010600030101010101" pitchFamily="2" charset="-122"/>
                <a:cs typeface="+mn-cs"/>
              </a:rPr>
              <a:t>AlexNet</a:t>
            </a:r>
          </a:p>
        </p:txBody>
      </p:sp>
      <p:sp>
        <p:nvSpPr>
          <p:cNvPr id="6" name="矩形 6">
            <a:extLst>
              <a:ext uri="{FF2B5EF4-FFF2-40B4-BE49-F238E27FC236}">
                <a16:creationId xmlns:a16="http://schemas.microsoft.com/office/drawing/2014/main" id="{F6FC9C87-20F0-4879-8A6A-B96BE13A0375}"/>
              </a:ext>
            </a:extLst>
          </p:cNvPr>
          <p:cNvSpPr/>
          <p:nvPr/>
        </p:nvSpPr>
        <p:spPr>
          <a:xfrm>
            <a:off x="524623" y="1288430"/>
            <a:ext cx="10056295" cy="830997"/>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prstClr val="black"/>
                </a:solidFill>
                <a:effectLst/>
                <a:uLnTx/>
                <a:uFillTx/>
                <a:latin typeface="Calibri" panose="020F0502020204030204"/>
                <a:ea typeface="等线 Light" panose="02010600030101010101" pitchFamily="2" charset="-122"/>
                <a:cs typeface="+mn-cs"/>
              </a:rPr>
              <a:t>Step 4:   </a:t>
            </a:r>
            <a:r>
              <a:rPr kumimoji="0" lang="it-IT" altLang="zh-CN" sz="2400" b="0" i="0" u="none" strike="noStrike" kern="1200" cap="none" spc="0" normalizeH="0" baseline="0" noProof="0" dirty="0">
                <a:ln>
                  <a:noFill/>
                </a:ln>
                <a:solidFill>
                  <a:prstClr val="black"/>
                </a:solidFill>
                <a:effectLst/>
                <a:uLnTx/>
                <a:uFillTx/>
                <a:latin typeface="Calibri" panose="020F0502020204030204"/>
                <a:ea typeface="等线 Light" panose="02010600030101010101" pitchFamily="2" charset="-122"/>
                <a:cs typeface="+mn-cs"/>
              </a:rPr>
              <a:t> </a:t>
            </a:r>
            <a:r>
              <a:rPr lang="en-US" altLang="zh-CN" sz="2400" dirty="0">
                <a:solidFill>
                  <a:prstClr val="black"/>
                </a:solidFill>
                <a:latin typeface="Calibri" panose="020F0502020204030204"/>
                <a:ea typeface="等线" panose="02010600030101010101" pitchFamily="2" charset="-122"/>
              </a:rPr>
              <a:t>waiting for the</a:t>
            </a:r>
            <a:r>
              <a:rPr lang="zh-CN" altLang="en-US" sz="2400" dirty="0">
                <a:solidFill>
                  <a:prstClr val="black"/>
                </a:solidFill>
                <a:latin typeface="Calibri" panose="020F0502020204030204"/>
                <a:ea typeface="等线" panose="02010600030101010101" pitchFamily="2" charset="-122"/>
              </a:rPr>
              <a:t> </a:t>
            </a:r>
            <a:r>
              <a:rPr lang="en-US" altLang="zh-CN" sz="2400" dirty="0">
                <a:solidFill>
                  <a:prstClr val="black"/>
                </a:solidFill>
                <a:latin typeface="Calibri" panose="020F0502020204030204"/>
                <a:ea typeface="等线" panose="02010600030101010101" pitchFamily="2" charset="-122"/>
              </a:rPr>
              <a:t>program</a:t>
            </a:r>
            <a:r>
              <a:rPr lang="zh-CN" altLang="en-US" sz="2400" dirty="0">
                <a:solidFill>
                  <a:prstClr val="black"/>
                </a:solidFill>
                <a:latin typeface="Calibri" panose="020F0502020204030204"/>
                <a:ea typeface="等线" panose="02010600030101010101" pitchFamily="2" charset="-122"/>
              </a:rPr>
              <a:t> </a:t>
            </a:r>
            <a:r>
              <a:rPr lang="en-US" altLang="zh-CN" sz="2400" dirty="0">
                <a:solidFill>
                  <a:prstClr val="black"/>
                </a:solidFill>
                <a:latin typeface="Calibri" panose="020F0502020204030204"/>
                <a:ea typeface="等线" panose="02010600030101010101" pitchFamily="2" charset="-122"/>
              </a:rPr>
              <a:t>to</a:t>
            </a:r>
            <a:r>
              <a:rPr lang="zh-CN" altLang="en-US" sz="2400" dirty="0">
                <a:solidFill>
                  <a:prstClr val="black"/>
                </a:solidFill>
                <a:latin typeface="Calibri" panose="020F0502020204030204"/>
                <a:ea typeface="等线" panose="02010600030101010101" pitchFamily="2" charset="-122"/>
              </a:rPr>
              <a:t> </a:t>
            </a:r>
            <a:r>
              <a:rPr lang="en-US" altLang="zh-CN" sz="2400" dirty="0">
                <a:solidFill>
                  <a:prstClr val="black"/>
                </a:solidFill>
                <a:latin typeface="Calibri" panose="020F0502020204030204"/>
                <a:ea typeface="等线" panose="02010600030101010101" pitchFamily="2" charset="-122"/>
              </a:rPr>
              <a:t>run, get the evaluation accuracy, confusion matrix and rejection number.</a:t>
            </a:r>
            <a:endParaRPr kumimoji="0" lang="en-US" altLang="zh-CN" sz="2400" b="0" i="0" u="none" strike="noStrike" kern="1200" cap="none" spc="0" normalizeH="0" baseline="0" noProof="0" dirty="0">
              <a:ln>
                <a:noFill/>
              </a:ln>
              <a:solidFill>
                <a:prstClr val="black"/>
              </a:solidFill>
              <a:effectLst/>
              <a:uLnTx/>
              <a:uFillTx/>
              <a:latin typeface="Calibri" panose="020F0502020204030204"/>
              <a:ea typeface="等线 Light" panose="02010600030101010101" pitchFamily="2" charset="-122"/>
              <a:cs typeface="+mn-cs"/>
            </a:endParaRPr>
          </a:p>
        </p:txBody>
      </p:sp>
      <p:pic>
        <p:nvPicPr>
          <p:cNvPr id="2" name="图片 1">
            <a:extLst>
              <a:ext uri="{FF2B5EF4-FFF2-40B4-BE49-F238E27FC236}">
                <a16:creationId xmlns:a16="http://schemas.microsoft.com/office/drawing/2014/main" id="{112F8645-7705-4DB1-8F86-3D7B20B66C0E}"/>
              </a:ext>
            </a:extLst>
          </p:cNvPr>
          <p:cNvPicPr>
            <a:picLocks noChangeAspect="1"/>
          </p:cNvPicPr>
          <p:nvPr/>
        </p:nvPicPr>
        <p:blipFill rotWithShape="1">
          <a:blip r:embed="rId2"/>
          <a:srcRect l="868" t="1477" r="27550" b="-1477"/>
          <a:stretch/>
        </p:blipFill>
        <p:spPr>
          <a:xfrm>
            <a:off x="6790558" y="1979727"/>
            <a:ext cx="4118742" cy="4458322"/>
          </a:xfrm>
          <a:prstGeom prst="rect">
            <a:avLst/>
          </a:prstGeom>
        </p:spPr>
      </p:pic>
      <p:sp>
        <p:nvSpPr>
          <p:cNvPr id="3" name="正方形/長方形 2">
            <a:extLst>
              <a:ext uri="{FF2B5EF4-FFF2-40B4-BE49-F238E27FC236}">
                <a16:creationId xmlns:a16="http://schemas.microsoft.com/office/drawing/2014/main" id="{9335D4EF-E127-40BE-8B06-A4F2FBEDACC9}"/>
              </a:ext>
            </a:extLst>
          </p:cNvPr>
          <p:cNvSpPr/>
          <p:nvPr/>
        </p:nvSpPr>
        <p:spPr>
          <a:xfrm>
            <a:off x="524623" y="2533921"/>
            <a:ext cx="6096000" cy="1200329"/>
          </a:xfrm>
          <a:prstGeom prst="rect">
            <a:avLst/>
          </a:prstGeom>
        </p:spPr>
        <p:txBody>
          <a:bodyPr>
            <a:spAutoFit/>
          </a:bodyPr>
          <a:lstStyle/>
          <a:p>
            <a:r>
              <a:rPr lang="en-US" altLang="ja-JP" sz="2400" dirty="0">
                <a:solidFill>
                  <a:prstClr val="black"/>
                </a:solidFill>
                <a:latin typeface="Calibri" panose="020F0502020204030204"/>
                <a:ea typeface="等线" panose="02010600030101010101" pitchFamily="2" charset="-122"/>
              </a:rPr>
              <a:t>The matrix order will be consistent in the numerical order of the categories in the image folder</a:t>
            </a:r>
            <a:endParaRPr lang="ja-JP" altLang="en-US" sz="2400" dirty="0">
              <a:solidFill>
                <a:prstClr val="black"/>
              </a:solidFill>
              <a:latin typeface="Calibri" panose="020F0502020204030204"/>
              <a:ea typeface="等线" panose="02010600030101010101" pitchFamily="2" charset="-122"/>
            </a:endParaRPr>
          </a:p>
        </p:txBody>
      </p:sp>
      <p:graphicFrame>
        <p:nvGraphicFramePr>
          <p:cNvPr id="7" name="表 6">
            <a:extLst>
              <a:ext uri="{FF2B5EF4-FFF2-40B4-BE49-F238E27FC236}">
                <a16:creationId xmlns:a16="http://schemas.microsoft.com/office/drawing/2014/main" id="{9F7ABD0F-94C4-4343-9E2F-809F2EF9ED0D}"/>
              </a:ext>
            </a:extLst>
          </p:cNvPr>
          <p:cNvGraphicFramePr>
            <a:graphicFrameLocks noGrp="1"/>
          </p:cNvGraphicFramePr>
          <p:nvPr>
            <p:extLst>
              <p:ext uri="{D42A27DB-BD31-4B8C-83A1-F6EECF244321}">
                <p14:modId xmlns:p14="http://schemas.microsoft.com/office/powerpoint/2010/main" val="2064906397"/>
              </p:ext>
            </p:extLst>
          </p:nvPr>
        </p:nvGraphicFramePr>
        <p:xfrm>
          <a:off x="1037805" y="3967993"/>
          <a:ext cx="4448595" cy="2141198"/>
        </p:xfrm>
        <a:graphic>
          <a:graphicData uri="http://schemas.openxmlformats.org/drawingml/2006/table">
            <a:tbl>
              <a:tblPr firstRow="1" bandRow="1">
                <a:tableStyleId>{5940675A-B579-460E-94D1-54222C63F5DA}</a:tableStyleId>
              </a:tblPr>
              <a:tblGrid>
                <a:gridCol w="1099017">
                  <a:extLst>
                    <a:ext uri="{9D8B030D-6E8A-4147-A177-3AD203B41FA5}">
                      <a16:colId xmlns:a16="http://schemas.microsoft.com/office/drawing/2014/main" val="80664200"/>
                    </a:ext>
                  </a:extLst>
                </a:gridCol>
                <a:gridCol w="1092939">
                  <a:extLst>
                    <a:ext uri="{9D8B030D-6E8A-4147-A177-3AD203B41FA5}">
                      <a16:colId xmlns:a16="http://schemas.microsoft.com/office/drawing/2014/main" val="2513007521"/>
                    </a:ext>
                  </a:extLst>
                </a:gridCol>
                <a:gridCol w="1115736">
                  <a:extLst>
                    <a:ext uri="{9D8B030D-6E8A-4147-A177-3AD203B41FA5}">
                      <a16:colId xmlns:a16="http://schemas.microsoft.com/office/drawing/2014/main" val="4226451945"/>
                    </a:ext>
                  </a:extLst>
                </a:gridCol>
                <a:gridCol w="1140903">
                  <a:extLst>
                    <a:ext uri="{9D8B030D-6E8A-4147-A177-3AD203B41FA5}">
                      <a16:colId xmlns:a16="http://schemas.microsoft.com/office/drawing/2014/main" val="3048985622"/>
                    </a:ext>
                  </a:extLst>
                </a:gridCol>
              </a:tblGrid>
              <a:tr h="515806">
                <a:tc>
                  <a:txBody>
                    <a:bodyPr/>
                    <a:lstStyle/>
                    <a:p>
                      <a:pPr algn="ctr"/>
                      <a:endParaRPr kumimoji="1" lang="ja-JP" altLang="en-US" sz="1400" dirty="0"/>
                    </a:p>
                  </a:txBody>
                  <a:tcPr anchor="ctr"/>
                </a:tc>
                <a:tc>
                  <a:txBody>
                    <a:bodyPr/>
                    <a:lstStyle/>
                    <a:p>
                      <a:pPr algn="ctr"/>
                      <a:r>
                        <a:rPr kumimoji="1" lang="en-US" altLang="ja-JP" sz="1400" dirty="0"/>
                        <a:t>1.</a:t>
                      </a:r>
                      <a:r>
                        <a:rPr kumimoji="1" lang="ja-JP" altLang="en-US" sz="1400" dirty="0"/>
                        <a:t>カス付き</a:t>
                      </a:r>
                    </a:p>
                  </a:txBody>
                  <a:tcPr anchor="ctr"/>
                </a:tc>
                <a:tc>
                  <a:txBody>
                    <a:bodyPr/>
                    <a:lstStyle/>
                    <a:p>
                      <a:pPr algn="ctr"/>
                      <a:r>
                        <a:rPr kumimoji="1" lang="en-US" altLang="ja-JP" sz="1400" dirty="0"/>
                        <a:t>2.</a:t>
                      </a:r>
                      <a:r>
                        <a:rPr kumimoji="1" lang="ja-JP" altLang="en-US" sz="1400" dirty="0"/>
                        <a:t>ニック跡</a:t>
                      </a:r>
                    </a:p>
                  </a:txBody>
                  <a:tcPr anchor="ctr"/>
                </a:tc>
                <a:tc>
                  <a:txBody>
                    <a:bodyPr/>
                    <a:lstStyle/>
                    <a:p>
                      <a:pPr algn="ctr"/>
                      <a:r>
                        <a:rPr kumimoji="1" lang="en-US" altLang="ja-JP" sz="1400" dirty="0"/>
                        <a:t>3.water</a:t>
                      </a:r>
                      <a:endParaRPr kumimoji="1" lang="ja-JP" altLang="en-US" sz="1400" dirty="0"/>
                    </a:p>
                  </a:txBody>
                  <a:tcPr anchor="ctr"/>
                </a:tc>
                <a:extLst>
                  <a:ext uri="{0D108BD9-81ED-4DB2-BD59-A6C34878D82A}">
                    <a16:rowId xmlns:a16="http://schemas.microsoft.com/office/drawing/2014/main" val="159514050"/>
                  </a:ext>
                </a:extLst>
              </a:tr>
              <a:tr h="52535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1.</a:t>
                      </a:r>
                      <a:r>
                        <a:rPr kumimoji="1" lang="ja-JP" altLang="en-US" sz="1400" dirty="0"/>
                        <a:t>カス付き</a:t>
                      </a:r>
                    </a:p>
                  </a:txBody>
                  <a:tcPr anchor="ctr"/>
                </a:tc>
                <a:tc>
                  <a:txBody>
                    <a:bodyPr/>
                    <a:lstStyle/>
                    <a:p>
                      <a:pPr algn="ctr"/>
                      <a:r>
                        <a:rPr kumimoji="1" lang="en-US" altLang="ja-JP" sz="1100" dirty="0"/>
                        <a:t>222</a:t>
                      </a:r>
                    </a:p>
                    <a:p>
                      <a:pPr algn="ctr"/>
                      <a:r>
                        <a:rPr kumimoji="1" lang="en-US" altLang="ja-JP" sz="1100" dirty="0"/>
                        <a:t>0.9694</a:t>
                      </a:r>
                      <a:endParaRPr kumimoji="1" lang="ja-JP" altLang="en-US" sz="1100" dirty="0"/>
                    </a:p>
                  </a:txBody>
                  <a:tcPr anchor="ctr"/>
                </a:tc>
                <a:tc>
                  <a:txBody>
                    <a:bodyPr/>
                    <a:lstStyle/>
                    <a:p>
                      <a:pPr algn="ctr"/>
                      <a:r>
                        <a:rPr kumimoji="1" lang="en-US" altLang="ja-JP" sz="1100" dirty="0"/>
                        <a:t>7</a:t>
                      </a:r>
                    </a:p>
                    <a:p>
                      <a:pPr algn="ctr"/>
                      <a:r>
                        <a:rPr kumimoji="1" lang="en-US" altLang="ja-JP" sz="1100" dirty="0"/>
                        <a:t>0.0306</a:t>
                      </a:r>
                      <a:endParaRPr kumimoji="1" lang="ja-JP" altLang="en-US" sz="1100" dirty="0"/>
                    </a:p>
                  </a:txBody>
                  <a:tcPr anchor="ctr"/>
                </a:tc>
                <a:tc>
                  <a:txBody>
                    <a:bodyPr/>
                    <a:lstStyle/>
                    <a:p>
                      <a:pPr algn="ctr"/>
                      <a:r>
                        <a:rPr kumimoji="1" lang="en-US" altLang="ja-JP" sz="1100" dirty="0"/>
                        <a:t>0</a:t>
                      </a:r>
                    </a:p>
                    <a:p>
                      <a:pPr algn="ctr"/>
                      <a:r>
                        <a:rPr kumimoji="1" lang="en-US" altLang="ja-JP" sz="1100" dirty="0"/>
                        <a:t>0.0000</a:t>
                      </a:r>
                      <a:endParaRPr kumimoji="1" lang="ja-JP" altLang="en-US" sz="1100" dirty="0"/>
                    </a:p>
                  </a:txBody>
                  <a:tcPr anchor="ctr"/>
                </a:tc>
                <a:extLst>
                  <a:ext uri="{0D108BD9-81ED-4DB2-BD59-A6C34878D82A}">
                    <a16:rowId xmlns:a16="http://schemas.microsoft.com/office/drawing/2014/main" val="616974001"/>
                  </a:ext>
                </a:extLst>
              </a:tr>
              <a:tr h="58423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2.</a:t>
                      </a:r>
                      <a:r>
                        <a:rPr kumimoji="1" lang="ja-JP" altLang="en-US" sz="1400" dirty="0"/>
                        <a:t>ニック跡</a:t>
                      </a:r>
                    </a:p>
                  </a:txBody>
                  <a:tcPr anchor="ctr"/>
                </a:tc>
                <a:tc>
                  <a:txBody>
                    <a:bodyPr/>
                    <a:lstStyle/>
                    <a:p>
                      <a:pPr algn="ctr"/>
                      <a:r>
                        <a:rPr kumimoji="1" lang="en-US" altLang="ja-JP" sz="1100" dirty="0"/>
                        <a:t>12</a:t>
                      </a:r>
                    </a:p>
                    <a:p>
                      <a:pPr algn="ctr"/>
                      <a:r>
                        <a:rPr kumimoji="1" lang="en-US" altLang="ja-JP" sz="1100" dirty="0"/>
                        <a:t>0.0238</a:t>
                      </a:r>
                      <a:endParaRPr kumimoji="1" lang="ja-JP" altLang="en-US" sz="1100" dirty="0"/>
                    </a:p>
                  </a:txBody>
                  <a:tcPr anchor="ctr"/>
                </a:tc>
                <a:tc>
                  <a:txBody>
                    <a:bodyPr/>
                    <a:lstStyle/>
                    <a:p>
                      <a:pPr algn="ctr"/>
                      <a:r>
                        <a:rPr kumimoji="1" lang="en-US" altLang="ja-JP" sz="1100" dirty="0"/>
                        <a:t>489</a:t>
                      </a:r>
                    </a:p>
                    <a:p>
                      <a:pPr algn="ctr"/>
                      <a:r>
                        <a:rPr kumimoji="1" lang="en-US" altLang="ja-JP" sz="1100" dirty="0"/>
                        <a:t>0.9683</a:t>
                      </a:r>
                      <a:endParaRPr kumimoji="1" lang="ja-JP" altLang="en-US" sz="1100" dirty="0"/>
                    </a:p>
                  </a:txBody>
                  <a:tcPr anchor="ctr"/>
                </a:tc>
                <a:tc>
                  <a:txBody>
                    <a:bodyPr/>
                    <a:lstStyle/>
                    <a:p>
                      <a:pPr algn="ctr"/>
                      <a:r>
                        <a:rPr kumimoji="1" lang="en-US" altLang="ja-JP" sz="1100" dirty="0"/>
                        <a:t>4</a:t>
                      </a:r>
                    </a:p>
                    <a:p>
                      <a:pPr algn="ctr"/>
                      <a:r>
                        <a:rPr kumimoji="1" lang="en-US" altLang="ja-JP" sz="1100" dirty="0"/>
                        <a:t>0.0079</a:t>
                      </a:r>
                      <a:endParaRPr kumimoji="1" lang="ja-JP" altLang="en-US" sz="1100" dirty="0"/>
                    </a:p>
                  </a:txBody>
                  <a:tcPr anchor="ctr"/>
                </a:tc>
                <a:extLst>
                  <a:ext uri="{0D108BD9-81ED-4DB2-BD59-A6C34878D82A}">
                    <a16:rowId xmlns:a16="http://schemas.microsoft.com/office/drawing/2014/main" val="1312014760"/>
                  </a:ext>
                </a:extLst>
              </a:tr>
              <a:tr h="515806">
                <a:tc>
                  <a:txBody>
                    <a:bodyPr/>
                    <a:lstStyle/>
                    <a:p>
                      <a:pPr algn="ctr"/>
                      <a:r>
                        <a:rPr kumimoji="1" lang="en-US" altLang="ja-JP" sz="1400" dirty="0"/>
                        <a:t>3.water</a:t>
                      </a:r>
                    </a:p>
                  </a:txBody>
                  <a:tcPr anchor="ctr"/>
                </a:tc>
                <a:tc>
                  <a:txBody>
                    <a:bodyPr/>
                    <a:lstStyle/>
                    <a:p>
                      <a:pPr algn="ctr"/>
                      <a:r>
                        <a:rPr kumimoji="1" lang="en-US" altLang="ja-JP" sz="1100" dirty="0"/>
                        <a:t>1</a:t>
                      </a:r>
                    </a:p>
                    <a:p>
                      <a:pPr algn="ctr"/>
                      <a:r>
                        <a:rPr kumimoji="1" lang="en-US" altLang="ja-JP" sz="1100" dirty="0"/>
                        <a:t>0.0001</a:t>
                      </a:r>
                      <a:endParaRPr kumimoji="1" lang="ja-JP" altLang="en-US" sz="1100" dirty="0"/>
                    </a:p>
                  </a:txBody>
                  <a:tcPr anchor="ctr"/>
                </a:tc>
                <a:tc>
                  <a:txBody>
                    <a:bodyPr/>
                    <a:lstStyle/>
                    <a:p>
                      <a:pPr algn="ctr"/>
                      <a:r>
                        <a:rPr kumimoji="1" lang="en-US" altLang="ja-JP" sz="1100" dirty="0"/>
                        <a:t>5</a:t>
                      </a:r>
                    </a:p>
                    <a:p>
                      <a:pPr algn="ctr"/>
                      <a:r>
                        <a:rPr kumimoji="1" lang="en-US" altLang="ja-JP" sz="1100" dirty="0"/>
                        <a:t>0.0006</a:t>
                      </a:r>
                      <a:endParaRPr kumimoji="1" lang="ja-JP" altLang="en-US" sz="1100" dirty="0"/>
                    </a:p>
                  </a:txBody>
                  <a:tcPr anchor="ctr"/>
                </a:tc>
                <a:tc>
                  <a:txBody>
                    <a:bodyPr/>
                    <a:lstStyle/>
                    <a:p>
                      <a:pPr algn="ctr"/>
                      <a:r>
                        <a:rPr kumimoji="1" lang="en-US" altLang="ja-JP" sz="1100" dirty="0"/>
                        <a:t>7859</a:t>
                      </a:r>
                    </a:p>
                    <a:p>
                      <a:pPr algn="ctr"/>
                      <a:r>
                        <a:rPr kumimoji="1" lang="en-US" altLang="ja-JP" sz="1100" dirty="0"/>
                        <a:t>0.9992</a:t>
                      </a:r>
                      <a:endParaRPr kumimoji="1" lang="ja-JP" altLang="en-US" sz="1100" dirty="0"/>
                    </a:p>
                  </a:txBody>
                  <a:tcPr anchor="ctr"/>
                </a:tc>
                <a:extLst>
                  <a:ext uri="{0D108BD9-81ED-4DB2-BD59-A6C34878D82A}">
                    <a16:rowId xmlns:a16="http://schemas.microsoft.com/office/drawing/2014/main" val="2710302195"/>
                  </a:ext>
                </a:extLst>
              </a:tr>
            </a:tbl>
          </a:graphicData>
        </a:graphic>
      </p:graphicFrame>
      <p:sp>
        <p:nvSpPr>
          <p:cNvPr id="5" name="スライド番号プレースホルダー 4"/>
          <p:cNvSpPr>
            <a:spLocks noGrp="1"/>
          </p:cNvSpPr>
          <p:nvPr>
            <p:ph type="sldNum" sz="quarter" idx="12"/>
          </p:nvPr>
        </p:nvSpPr>
        <p:spPr/>
        <p:txBody>
          <a:bodyPr/>
          <a:lstStyle/>
          <a:p>
            <a:fld id="{490913AC-2E7F-4EFA-AEC6-30B5ED22AB5F}" type="slidenum">
              <a:rPr lang="en-US" smtClean="0"/>
              <a:t>14</a:t>
            </a:fld>
            <a:endParaRPr lang="en-US" dirty="0"/>
          </a:p>
        </p:txBody>
      </p:sp>
      <p:sp>
        <p:nvSpPr>
          <p:cNvPr id="8" name="正方形/長方形 7">
            <a:extLst>
              <a:ext uri="{FF2B5EF4-FFF2-40B4-BE49-F238E27FC236}">
                <a16:creationId xmlns:a16="http://schemas.microsoft.com/office/drawing/2014/main" id="{BE764179-9DAE-48B3-9BFD-CCE9983C9E7E}"/>
              </a:ext>
            </a:extLst>
          </p:cNvPr>
          <p:cNvSpPr/>
          <p:nvPr/>
        </p:nvSpPr>
        <p:spPr>
          <a:xfrm>
            <a:off x="524622" y="4479721"/>
            <a:ext cx="423333" cy="162947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dirty="0"/>
              <a:t>正解</a:t>
            </a:r>
          </a:p>
        </p:txBody>
      </p:sp>
      <p:sp>
        <p:nvSpPr>
          <p:cNvPr id="9" name="正方形/長方形 8">
            <a:extLst>
              <a:ext uri="{FF2B5EF4-FFF2-40B4-BE49-F238E27FC236}">
                <a16:creationId xmlns:a16="http://schemas.microsoft.com/office/drawing/2014/main" id="{856FED21-DD67-4639-BDDA-511B60D54381}"/>
              </a:ext>
            </a:extLst>
          </p:cNvPr>
          <p:cNvSpPr/>
          <p:nvPr/>
        </p:nvSpPr>
        <p:spPr>
          <a:xfrm>
            <a:off x="2153485" y="3461526"/>
            <a:ext cx="3332915" cy="43030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dirty="0"/>
              <a:t>予測結果</a:t>
            </a:r>
          </a:p>
        </p:txBody>
      </p:sp>
    </p:spTree>
    <p:extLst>
      <p:ext uri="{BB962C8B-B14F-4D97-AF65-F5344CB8AC3E}">
        <p14:creationId xmlns:p14="http://schemas.microsoft.com/office/powerpoint/2010/main" val="12892358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753B6B9C-5800-49B9-8EB1-AC28A17D0A7B}"/>
              </a:ext>
            </a:extLst>
          </p:cNvPr>
          <p:cNvSpPr/>
          <p:nvPr/>
        </p:nvSpPr>
        <p:spPr>
          <a:xfrm>
            <a:off x="524623" y="430676"/>
            <a:ext cx="1774717" cy="52322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prstClr val="black"/>
                </a:solidFill>
                <a:effectLst/>
                <a:uLnTx/>
                <a:uFillTx/>
                <a:latin typeface="Calibri Light" panose="020F0302020204030204"/>
                <a:ea typeface="等线 Light" panose="02010600030101010101" pitchFamily="2" charset="-122"/>
                <a:cs typeface="+mn-cs"/>
              </a:rPr>
              <a:t>GoogLeNet</a:t>
            </a:r>
          </a:p>
        </p:txBody>
      </p:sp>
      <p:sp>
        <p:nvSpPr>
          <p:cNvPr id="5" name="矩形 4">
            <a:extLst>
              <a:ext uri="{FF2B5EF4-FFF2-40B4-BE49-F238E27FC236}">
                <a16:creationId xmlns:a16="http://schemas.microsoft.com/office/drawing/2014/main" id="{C07D44C8-7726-4040-853D-9C7ED185FEEB}"/>
              </a:ext>
            </a:extLst>
          </p:cNvPr>
          <p:cNvSpPr/>
          <p:nvPr/>
        </p:nvSpPr>
        <p:spPr>
          <a:xfrm>
            <a:off x="524623" y="1649062"/>
            <a:ext cx="5965077" cy="156966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prstClr val="black"/>
                </a:solidFill>
                <a:effectLst/>
                <a:uLnTx/>
                <a:uFillTx/>
                <a:latin typeface="Calibri" panose="020F0502020204030204"/>
                <a:ea typeface="等线 Light" panose="02010600030101010101" pitchFamily="2" charset="-122"/>
                <a:cs typeface="+mn-cs"/>
              </a:rPr>
              <a:t>There are also three folders in the GoogLeNet folder (Programs folder, NetworkModels folder and VotesResults folder)</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矩形 6">
            <a:extLst>
              <a:ext uri="{FF2B5EF4-FFF2-40B4-BE49-F238E27FC236}">
                <a16:creationId xmlns:a16="http://schemas.microsoft.com/office/drawing/2014/main" id="{B8588C32-A9AA-4ABA-BFEF-7FDC8770039B}"/>
              </a:ext>
            </a:extLst>
          </p:cNvPr>
          <p:cNvSpPr/>
          <p:nvPr/>
        </p:nvSpPr>
        <p:spPr>
          <a:xfrm>
            <a:off x="524623" y="3049399"/>
            <a:ext cx="10994277" cy="3416320"/>
          </a:xfrm>
          <a:prstGeom prst="rect">
            <a:avLst/>
          </a:prstGeom>
        </p:spPr>
        <p:txBody>
          <a:bodyPr wrap="square">
            <a:spAutoFit/>
          </a:bodyPr>
          <a:lstStyle/>
          <a:p>
            <a:pPr lvl="0"/>
            <a:r>
              <a:rPr kumimoji="0" lang="en-US" altLang="zh-CN" sz="2400" b="0" i="0" u="none" strike="noStrike" kern="1200" cap="none" spc="0" normalizeH="0" baseline="0" noProof="0" dirty="0">
                <a:ln>
                  <a:noFill/>
                </a:ln>
                <a:solidFill>
                  <a:prstClr val="black"/>
                </a:solidFill>
                <a:effectLst/>
                <a:uLnTx/>
                <a:uFillTx/>
                <a:latin typeface="Calibri" panose="020F0502020204030204"/>
                <a:ea typeface="等线 Light" panose="02010600030101010101" pitchFamily="2" charset="-122"/>
                <a:cs typeface="+mn-cs"/>
              </a:rPr>
              <a:t>Programs folder:   Store MATLAB code for training GoogLeNet model and evaluate </a:t>
            </a:r>
            <a:r>
              <a:rPr lang="en-US" altLang="zh-CN" sz="2400" dirty="0">
                <a:solidFill>
                  <a:prstClr val="black"/>
                </a:solidFill>
                <a:ea typeface="等线 Light" panose="02010600030101010101" pitchFamily="2" charset="-122"/>
              </a:rPr>
              <a:t>GoogLeNet </a:t>
            </a:r>
            <a:r>
              <a:rPr kumimoji="0" lang="en-US" altLang="zh-CN" sz="2400" b="0" i="0" u="none" strike="noStrike" kern="1200" cap="none" spc="0" normalizeH="0" baseline="0" noProof="0" dirty="0">
                <a:ln>
                  <a:noFill/>
                </a:ln>
                <a:solidFill>
                  <a:prstClr val="black"/>
                </a:solidFill>
                <a:effectLst/>
                <a:uLnTx/>
                <a:uFillTx/>
                <a:latin typeface="Calibri" panose="020F0502020204030204"/>
                <a:ea typeface="等线 Light" panose="02010600030101010101" pitchFamily="2" charset="-122"/>
                <a:cs typeface="+mn-cs"/>
              </a:rPr>
              <a:t>model.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2400" b="0" i="0" u="none" strike="noStrike" kern="1200" cap="none" spc="0" normalizeH="0" baseline="0" noProof="0" dirty="0">
              <a:ln>
                <a:noFill/>
              </a:ln>
              <a:solidFill>
                <a:prstClr val="black"/>
              </a:solidFill>
              <a:effectLst/>
              <a:uLnTx/>
              <a:uFillTx/>
              <a:latin typeface="Calibri" panose="020F0502020204030204"/>
              <a:ea typeface="等线 Light" panose="02010600030101010101" pitchFamily="2" charset="-122"/>
              <a:cs typeface="+mn-cs"/>
            </a:endParaRPr>
          </a:p>
          <a:p>
            <a:pPr lvl="0"/>
            <a:r>
              <a:rPr kumimoji="0" lang="en-US" altLang="zh-CN" sz="2400" b="0" i="0" u="none" strike="noStrike" kern="1200" cap="none" spc="0" normalizeH="0" baseline="0" noProof="0" dirty="0">
                <a:ln>
                  <a:noFill/>
                </a:ln>
                <a:solidFill>
                  <a:prstClr val="black"/>
                </a:solidFill>
                <a:effectLst/>
                <a:uLnTx/>
                <a:uFillTx/>
                <a:latin typeface="Calibri" panose="020F0502020204030204"/>
                <a:ea typeface="等线 Light" panose="02010600030101010101" pitchFamily="2" charset="-122"/>
                <a:cs typeface="+mn-cs"/>
              </a:rPr>
              <a:t>NetworkModels folder:  Store </a:t>
            </a:r>
            <a:r>
              <a:rPr lang="en-US" altLang="zh-CN" sz="2400" dirty="0">
                <a:solidFill>
                  <a:prstClr val="black"/>
                </a:solidFill>
                <a:ea typeface="等线 Light" panose="02010600030101010101" pitchFamily="2" charset="-122"/>
              </a:rPr>
              <a:t>GoogLeNet </a:t>
            </a:r>
            <a:r>
              <a:rPr kumimoji="0" lang="en-US" altLang="zh-CN" sz="2400" b="0" i="0" u="none" strike="noStrike" kern="1200" cap="none" spc="0" normalizeH="0" baseline="0" noProof="0" dirty="0">
                <a:ln>
                  <a:noFill/>
                </a:ln>
                <a:solidFill>
                  <a:prstClr val="black"/>
                </a:solidFill>
                <a:effectLst/>
                <a:uLnTx/>
                <a:uFillTx/>
                <a:latin typeface="Calibri" panose="020F0502020204030204"/>
                <a:ea typeface="等线 Light" panose="02010600030101010101" pitchFamily="2" charset="-122"/>
                <a:cs typeface="+mn-cs"/>
              </a:rPr>
              <a:t>model file, model file will be saved in date and time format.   (e.g. 2019/01/13 16:09  will change to ‘GModel_Jan_13_2019_16_09’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2400" b="0" i="0" u="none" strike="noStrike" kern="1200" cap="none" spc="0" normalizeH="0" baseline="0" noProof="0" dirty="0">
              <a:ln>
                <a:noFill/>
              </a:ln>
              <a:solidFill>
                <a:prstClr val="black"/>
              </a:solidFill>
              <a:effectLst/>
              <a:uLnTx/>
              <a:uFillTx/>
              <a:latin typeface="Calibri" panose="020F0502020204030204"/>
              <a:ea typeface="等线 Light" panose="02010600030101010101" pitchFamily="2" charset="-122"/>
              <a:cs typeface="+mn-cs"/>
            </a:endParaRPr>
          </a:p>
          <a:p>
            <a:pPr lvl="0"/>
            <a:r>
              <a:rPr kumimoji="0" lang="en-US" altLang="zh-CN" sz="2400" b="0" i="0" u="none" strike="noStrike" kern="1200" cap="none" spc="0" normalizeH="0" baseline="0" noProof="0" dirty="0">
                <a:ln>
                  <a:noFill/>
                </a:ln>
                <a:solidFill>
                  <a:prstClr val="black"/>
                </a:solidFill>
                <a:effectLst/>
                <a:uLnTx/>
                <a:uFillTx/>
                <a:latin typeface="Calibri" panose="020F0502020204030204"/>
                <a:ea typeface="等线 Light" panose="02010600030101010101" pitchFamily="2" charset="-122"/>
                <a:cs typeface="+mn-cs"/>
              </a:rPr>
              <a:t>VotesResults folder:   Store votes information of the </a:t>
            </a:r>
            <a:r>
              <a:rPr lang="en-US" altLang="zh-CN" sz="2400" dirty="0">
                <a:solidFill>
                  <a:prstClr val="black"/>
                </a:solidFill>
                <a:ea typeface="等线 Light" panose="02010600030101010101" pitchFamily="2" charset="-122"/>
              </a:rPr>
              <a:t>GoogLeNet </a:t>
            </a:r>
            <a:r>
              <a:rPr kumimoji="0" lang="en-US" altLang="zh-CN" sz="2400" b="0" i="0" u="none" strike="noStrike" kern="1200" cap="none" spc="0" normalizeH="0" baseline="0" noProof="0" dirty="0">
                <a:ln>
                  <a:noFill/>
                </a:ln>
                <a:solidFill>
                  <a:prstClr val="black"/>
                </a:solidFill>
                <a:effectLst/>
                <a:uLnTx/>
                <a:uFillTx/>
                <a:latin typeface="Calibri" panose="020F0502020204030204"/>
                <a:ea typeface="等线 Light" panose="02010600030101010101" pitchFamily="2" charset="-122"/>
                <a:cs typeface="+mn-cs"/>
              </a:rPr>
              <a:t>ensemble system</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 name="スライド番号プレースホルダー 1"/>
          <p:cNvSpPr>
            <a:spLocks noGrp="1"/>
          </p:cNvSpPr>
          <p:nvPr>
            <p:ph type="sldNum" sz="quarter" idx="12"/>
          </p:nvPr>
        </p:nvSpPr>
        <p:spPr/>
        <p:txBody>
          <a:bodyPr/>
          <a:lstStyle/>
          <a:p>
            <a:fld id="{490913AC-2E7F-4EFA-AEC6-30B5ED22AB5F}" type="slidenum">
              <a:rPr lang="en-US" smtClean="0"/>
              <a:t>15</a:t>
            </a:fld>
            <a:endParaRPr lang="en-US" dirty="0"/>
          </a:p>
        </p:txBody>
      </p:sp>
      <p:graphicFrame>
        <p:nvGraphicFramePr>
          <p:cNvPr id="8" name="图示 5">
            <a:extLst>
              <a:ext uri="{FF2B5EF4-FFF2-40B4-BE49-F238E27FC236}">
                <a16:creationId xmlns:a16="http://schemas.microsoft.com/office/drawing/2014/main" id="{B6320734-0B73-47D8-A05B-AB23DC82DAF9}"/>
              </a:ext>
            </a:extLst>
          </p:cNvPr>
          <p:cNvGraphicFramePr/>
          <p:nvPr>
            <p:extLst>
              <p:ext uri="{D42A27DB-BD31-4B8C-83A1-F6EECF244321}">
                <p14:modId xmlns:p14="http://schemas.microsoft.com/office/powerpoint/2010/main" val="2891131293"/>
              </p:ext>
            </p:extLst>
          </p:nvPr>
        </p:nvGraphicFramePr>
        <p:xfrm>
          <a:off x="6211614" y="210207"/>
          <a:ext cx="6117021" cy="286010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713851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753B6B9C-5800-49B9-8EB1-AC28A17D0A7B}"/>
              </a:ext>
            </a:extLst>
          </p:cNvPr>
          <p:cNvSpPr/>
          <p:nvPr/>
        </p:nvSpPr>
        <p:spPr>
          <a:xfrm>
            <a:off x="524623" y="430676"/>
            <a:ext cx="1291764" cy="52322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prstClr val="black"/>
                </a:solidFill>
                <a:effectLst/>
                <a:uLnTx/>
                <a:uFillTx/>
                <a:latin typeface="Calibri Light" panose="020F0302020204030204"/>
                <a:ea typeface="等线 Light" panose="02010600030101010101" pitchFamily="2" charset="-122"/>
                <a:cs typeface="+mn-cs"/>
              </a:rPr>
              <a:t>AlexNet</a:t>
            </a:r>
          </a:p>
        </p:txBody>
      </p:sp>
      <p:sp>
        <p:nvSpPr>
          <p:cNvPr id="5" name="矩形 4">
            <a:extLst>
              <a:ext uri="{FF2B5EF4-FFF2-40B4-BE49-F238E27FC236}">
                <a16:creationId xmlns:a16="http://schemas.microsoft.com/office/drawing/2014/main" id="{C07D44C8-7726-4040-853D-9C7ED185FEEB}"/>
              </a:ext>
            </a:extLst>
          </p:cNvPr>
          <p:cNvSpPr/>
          <p:nvPr/>
        </p:nvSpPr>
        <p:spPr>
          <a:xfrm>
            <a:off x="524623" y="1209606"/>
            <a:ext cx="6948233" cy="830997"/>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prstClr val="black"/>
                </a:solidFill>
                <a:effectLst/>
                <a:uLnTx/>
                <a:uFillTx/>
                <a:latin typeface="Calibri" panose="020F0502020204030204"/>
                <a:ea typeface="等线 Light" panose="02010600030101010101" pitchFamily="2" charset="-122"/>
                <a:cs typeface="+mn-cs"/>
              </a:rPr>
              <a:t>Here we take four categories classification task as an example</a:t>
            </a:r>
            <a:endPar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aphicFrame>
        <p:nvGraphicFramePr>
          <p:cNvPr id="6" name="图示 5">
            <a:extLst>
              <a:ext uri="{FF2B5EF4-FFF2-40B4-BE49-F238E27FC236}">
                <a16:creationId xmlns:a16="http://schemas.microsoft.com/office/drawing/2014/main" id="{87EFE524-04D4-4093-A5FD-AB9BF9FC6E53}"/>
              </a:ext>
            </a:extLst>
          </p:cNvPr>
          <p:cNvGraphicFramePr/>
          <p:nvPr>
            <p:extLst>
              <p:ext uri="{D42A27DB-BD31-4B8C-83A1-F6EECF244321}">
                <p14:modId xmlns:p14="http://schemas.microsoft.com/office/powerpoint/2010/main" val="1605649864"/>
              </p:ext>
            </p:extLst>
          </p:nvPr>
        </p:nvGraphicFramePr>
        <p:xfrm>
          <a:off x="6736237" y="-23685"/>
          <a:ext cx="5455763" cy="275371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矩形 6">
            <a:extLst>
              <a:ext uri="{FF2B5EF4-FFF2-40B4-BE49-F238E27FC236}">
                <a16:creationId xmlns:a16="http://schemas.microsoft.com/office/drawing/2014/main" id="{B8588C32-A9AA-4ABA-BFEF-7FDC8770039B}"/>
              </a:ext>
            </a:extLst>
          </p:cNvPr>
          <p:cNvSpPr/>
          <p:nvPr/>
        </p:nvSpPr>
        <p:spPr>
          <a:xfrm>
            <a:off x="524623" y="2070490"/>
            <a:ext cx="10358841" cy="341632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prstClr val="black"/>
                </a:solidFill>
                <a:effectLst/>
                <a:uLnTx/>
                <a:uFillTx/>
                <a:latin typeface="Calibri" panose="020F0502020204030204"/>
                <a:ea typeface="等线 Light" panose="02010600030101010101" pitchFamily="2" charset="-122"/>
                <a:cs typeface="+mn-cs"/>
              </a:rPr>
              <a:t>Step 1:   Open “Training.m” file in the “ThreeCategories” folder and modify the parameters if needed, then run the code.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2400" b="0" i="0" u="none" strike="noStrike" kern="1200" cap="none" spc="0" normalizeH="0" baseline="0" noProof="0" dirty="0">
              <a:ln>
                <a:noFill/>
              </a:ln>
              <a:solidFill>
                <a:prstClr val="black"/>
              </a:solidFill>
              <a:effectLst/>
              <a:uLnTx/>
              <a:uFillTx/>
              <a:latin typeface="Calibri" panose="020F0502020204030204"/>
              <a:ea typeface="等线 Light"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2400" b="0" i="0" u="none" strike="noStrike" kern="1200" cap="none" spc="0" normalizeH="0" baseline="0" noProof="0" dirty="0">
              <a:ln>
                <a:noFill/>
              </a:ln>
              <a:solidFill>
                <a:prstClr val="black"/>
              </a:solidFill>
              <a:effectLst/>
              <a:uLnTx/>
              <a:uFillTx/>
              <a:latin typeface="Calibri" panose="020F0502020204030204"/>
              <a:ea typeface="等线 Light"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2400" b="0" i="0" u="none" strike="noStrike" kern="1200" cap="none" spc="0" normalizeH="0" baseline="0" noProof="0" dirty="0">
              <a:ln>
                <a:noFill/>
              </a:ln>
              <a:solidFill>
                <a:prstClr val="black"/>
              </a:solidFill>
              <a:effectLst/>
              <a:uLnTx/>
              <a:uFillTx/>
              <a:latin typeface="Calibri" panose="020F0502020204030204"/>
              <a:ea typeface="等线 Light"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2400" b="0" i="0" u="none" strike="noStrike" kern="1200" cap="none" spc="0" normalizeH="0" baseline="0" noProof="0" dirty="0">
              <a:ln>
                <a:noFill/>
              </a:ln>
              <a:solidFill>
                <a:prstClr val="black"/>
              </a:solidFill>
              <a:effectLst/>
              <a:uLnTx/>
              <a:uFillTx/>
              <a:latin typeface="Calibri" panose="020F0502020204030204"/>
              <a:ea typeface="等线 Light"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2400" b="0" i="0" u="none" strike="noStrike" kern="1200" cap="none" spc="0" normalizeH="0" baseline="0" noProof="0" dirty="0">
              <a:ln>
                <a:noFill/>
              </a:ln>
              <a:solidFill>
                <a:prstClr val="black"/>
              </a:solidFill>
              <a:effectLst/>
              <a:uLnTx/>
              <a:uFillTx/>
              <a:latin typeface="Calibri" panose="020F0502020204030204"/>
              <a:ea typeface="等线 Light"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2400" b="0" i="0" u="none" strike="noStrike" kern="1200" cap="none" spc="0" normalizeH="0" baseline="0" noProof="0" dirty="0">
              <a:ln>
                <a:noFill/>
              </a:ln>
              <a:solidFill>
                <a:prstClr val="black"/>
              </a:solidFill>
              <a:effectLst/>
              <a:uLnTx/>
              <a:uFillTx/>
              <a:latin typeface="Calibri" panose="020F0502020204030204"/>
              <a:ea typeface="等线 Light"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2" name="図 1">
            <a:extLst>
              <a:ext uri="{FF2B5EF4-FFF2-40B4-BE49-F238E27FC236}">
                <a16:creationId xmlns:a16="http://schemas.microsoft.com/office/drawing/2014/main" id="{AAE4E5A6-BF3E-4C57-BA0A-C70DDCC54D41}"/>
              </a:ext>
            </a:extLst>
          </p:cNvPr>
          <p:cNvPicPr>
            <a:picLocks noChangeAspect="1"/>
          </p:cNvPicPr>
          <p:nvPr/>
        </p:nvPicPr>
        <p:blipFill>
          <a:blip r:embed="rId7"/>
          <a:stretch>
            <a:fillRect/>
          </a:stretch>
        </p:blipFill>
        <p:spPr>
          <a:xfrm>
            <a:off x="613523" y="2985735"/>
            <a:ext cx="9648077" cy="3443899"/>
          </a:xfrm>
          <a:prstGeom prst="rect">
            <a:avLst/>
          </a:prstGeom>
        </p:spPr>
      </p:pic>
      <p:sp>
        <p:nvSpPr>
          <p:cNvPr id="3" name="スライド番号プレースホルダー 2"/>
          <p:cNvSpPr>
            <a:spLocks noGrp="1"/>
          </p:cNvSpPr>
          <p:nvPr>
            <p:ph type="sldNum" sz="quarter" idx="12"/>
          </p:nvPr>
        </p:nvSpPr>
        <p:spPr/>
        <p:txBody>
          <a:bodyPr/>
          <a:lstStyle/>
          <a:p>
            <a:fld id="{490913AC-2E7F-4EFA-AEC6-30B5ED22AB5F}" type="slidenum">
              <a:rPr lang="en-US" smtClean="0"/>
              <a:t>16</a:t>
            </a:fld>
            <a:endParaRPr lang="en-US" dirty="0"/>
          </a:p>
        </p:txBody>
      </p:sp>
    </p:spTree>
    <p:extLst>
      <p:ext uri="{BB962C8B-B14F-4D97-AF65-F5344CB8AC3E}">
        <p14:creationId xmlns:p14="http://schemas.microsoft.com/office/powerpoint/2010/main" val="38617418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6">
            <a:extLst>
              <a:ext uri="{FF2B5EF4-FFF2-40B4-BE49-F238E27FC236}">
                <a16:creationId xmlns:a16="http://schemas.microsoft.com/office/drawing/2014/main" id="{AF1B4DDC-F762-4D75-8D35-4FA2D68C4B10}"/>
              </a:ext>
            </a:extLst>
          </p:cNvPr>
          <p:cNvSpPr/>
          <p:nvPr/>
        </p:nvSpPr>
        <p:spPr>
          <a:xfrm>
            <a:off x="524622" y="1079072"/>
            <a:ext cx="11142754" cy="378565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prstClr val="black"/>
                </a:solidFill>
                <a:effectLst/>
                <a:uLnTx/>
                <a:uFillTx/>
                <a:latin typeface="Calibri" panose="020F0502020204030204"/>
                <a:ea typeface="等线 Light" panose="02010600030101010101" pitchFamily="2" charset="-122"/>
                <a:cs typeface="+mn-cs"/>
              </a:rPr>
              <a:t>Training parameter:</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2000" b="0" i="0" u="none" strike="noStrike" kern="1200" cap="none" spc="0" normalizeH="0" baseline="0" noProof="0" dirty="0">
              <a:ln>
                <a:noFill/>
              </a:ln>
              <a:solidFill>
                <a:prstClr val="black"/>
              </a:solidFill>
              <a:effectLst/>
              <a:uLnTx/>
              <a:uFillTx/>
              <a:latin typeface="Calibri" panose="020F0502020204030204"/>
              <a:ea typeface="等线 Light" panose="02010600030101010101" pitchFamily="2" charset="-122"/>
              <a:cs typeface="+mn-cs"/>
            </a:endParaRPr>
          </a:p>
          <a:p>
            <a:pPr marL="360000" lvl="0"/>
            <a:r>
              <a:rPr kumimoji="0" lang="en-US" altLang="zh-CN" sz="2000" b="0" i="0" u="none" strike="noStrike" kern="1200" cap="none" spc="0" normalizeH="0" baseline="0" noProof="0" dirty="0" err="1">
                <a:ln>
                  <a:noFill/>
                </a:ln>
                <a:solidFill>
                  <a:prstClr val="black"/>
                </a:solidFill>
                <a:effectLst/>
                <a:uLnTx/>
                <a:uFillTx/>
                <a:latin typeface="Calibri" panose="020F0502020204030204"/>
                <a:ea typeface="等线 Light" panose="02010600030101010101" pitchFamily="2" charset="-122"/>
                <a:cs typeface="+mn-cs"/>
              </a:rPr>
              <a:t>TrainingDatasetPath</a:t>
            </a:r>
            <a:r>
              <a:rPr kumimoji="0" lang="en-US" altLang="zh-CN" sz="2000" b="0" i="0" u="none" strike="noStrike" kern="1200" cap="none" spc="0" normalizeH="0" baseline="0" noProof="0" dirty="0">
                <a:ln>
                  <a:noFill/>
                </a:ln>
                <a:solidFill>
                  <a:prstClr val="black"/>
                </a:solidFill>
                <a:effectLst/>
                <a:uLnTx/>
                <a:uFillTx/>
                <a:latin typeface="Calibri" panose="020F0502020204030204"/>
                <a:ea typeface="等线 Light" panose="02010600030101010101" pitchFamily="2" charset="-122"/>
                <a:cs typeface="+mn-cs"/>
              </a:rPr>
              <a:t> = </a:t>
            </a:r>
            <a:r>
              <a:rPr kumimoji="0" lang="en-US" altLang="zh-CN" sz="2000" b="0" i="0" u="none" strike="noStrike" kern="1200" cap="none" spc="0" normalizeH="0" baseline="0" noProof="0" dirty="0" err="1">
                <a:ln>
                  <a:noFill/>
                </a:ln>
                <a:solidFill>
                  <a:prstClr val="black"/>
                </a:solidFill>
                <a:effectLst/>
                <a:uLnTx/>
                <a:uFillTx/>
                <a:latin typeface="Calibri" panose="020F0502020204030204"/>
                <a:ea typeface="等线 Light" panose="02010600030101010101" pitchFamily="2" charset="-122"/>
                <a:cs typeface="+mn-cs"/>
              </a:rPr>
              <a:t>fullfile</a:t>
            </a:r>
            <a:r>
              <a:rPr kumimoji="0" lang="en-US" altLang="zh-CN" sz="2000" b="0" i="0" u="none" strike="noStrike" kern="1200" cap="none" spc="0" normalizeH="0" baseline="0" noProof="0" dirty="0">
                <a:ln>
                  <a:noFill/>
                </a:ln>
                <a:solidFill>
                  <a:prstClr val="black"/>
                </a:solidFill>
                <a:effectLst/>
                <a:uLnTx/>
                <a:uFillTx/>
                <a:latin typeface="Calibri" panose="020F0502020204030204"/>
                <a:ea typeface="等线 Light" panose="02010600030101010101" pitchFamily="2" charset="-122"/>
                <a:cs typeface="+mn-cs"/>
              </a:rPr>
              <a:t>('D:','DefectDetection','</a:t>
            </a:r>
            <a:r>
              <a:rPr kumimoji="0" lang="en-US" altLang="zh-CN" sz="2000" b="0" i="0" u="none" strike="noStrike" kern="1200" cap="none" spc="0" normalizeH="0" baseline="0" noProof="0" dirty="0" err="1">
                <a:ln>
                  <a:noFill/>
                </a:ln>
                <a:solidFill>
                  <a:prstClr val="black"/>
                </a:solidFill>
                <a:effectLst/>
                <a:uLnTx/>
                <a:uFillTx/>
                <a:latin typeface="Calibri" panose="020F0502020204030204"/>
                <a:ea typeface="等线 Light" panose="02010600030101010101" pitchFamily="2" charset="-122"/>
                <a:cs typeface="+mn-cs"/>
              </a:rPr>
              <a:t>ImageData</a:t>
            </a:r>
            <a:r>
              <a:rPr lang="en-US" altLang="zh-CN" sz="2000" dirty="0">
                <a:solidFill>
                  <a:prstClr val="black"/>
                </a:solidFill>
                <a:ea typeface="等线 Light" panose="02010600030101010101" pitchFamily="2" charset="-122"/>
              </a:rPr>
              <a:t>', </a:t>
            </a:r>
            <a:r>
              <a:rPr lang="en-US" altLang="zh-CN" sz="2000" dirty="0" err="1">
                <a:solidFill>
                  <a:prstClr val="black"/>
                </a:solidFill>
                <a:ea typeface="等线 Light" panose="02010600030101010101" pitchFamily="2" charset="-122"/>
              </a:rPr>
              <a:t>FourCategories</a:t>
            </a:r>
            <a:r>
              <a:rPr lang="en-US" altLang="zh-CN" sz="2000" dirty="0">
                <a:solidFill>
                  <a:prstClr val="black"/>
                </a:solidFill>
                <a:ea typeface="等线 Light" panose="02010600030101010101" pitchFamily="2" charset="-122"/>
              </a:rPr>
              <a:t>',</a:t>
            </a:r>
            <a:r>
              <a:rPr kumimoji="0" lang="en-US" altLang="zh-CN" sz="2000" b="0" i="0" u="none" strike="noStrike" kern="1200" cap="none" spc="0" normalizeH="0" baseline="0" noProof="0" dirty="0">
                <a:ln>
                  <a:noFill/>
                </a:ln>
                <a:solidFill>
                  <a:prstClr val="black"/>
                </a:solidFill>
                <a:effectLst/>
                <a:uLnTx/>
                <a:uFillTx/>
                <a:latin typeface="Calibri" panose="020F0502020204030204"/>
                <a:ea typeface="等线 Light" panose="02010600030101010101" pitchFamily="2" charset="-122"/>
                <a:cs typeface="+mn-cs"/>
              </a:rPr>
              <a:t>'TrainingData’);</a:t>
            </a:r>
          </a:p>
          <a:p>
            <a:pPr marL="360000" lvl="0"/>
            <a:r>
              <a:rPr kumimoji="0" lang="en-US" altLang="zh-CN" sz="2000" b="0" i="0" u="none" strike="noStrike" kern="1200" cap="none" spc="0" normalizeH="0" baseline="0" noProof="0" dirty="0">
                <a:ln>
                  <a:noFill/>
                </a:ln>
                <a:solidFill>
                  <a:prstClr val="black"/>
                </a:solidFill>
                <a:effectLst/>
                <a:uLnTx/>
                <a:uFillTx/>
                <a:latin typeface="Calibri" panose="020F0502020204030204"/>
                <a:ea typeface="等线 Light" panose="02010600030101010101" pitchFamily="2" charset="-122"/>
                <a:cs typeface="+mn-cs"/>
              </a:rPr>
              <a:t>#  set training dataset path </a:t>
            </a:r>
            <a:r>
              <a:rPr lang="en-US" altLang="zh-CN" sz="2000" dirty="0">
                <a:solidFill>
                  <a:prstClr val="black"/>
                </a:solidFill>
              </a:rPr>
              <a:t>for four categories task</a:t>
            </a:r>
            <a:endParaRPr kumimoji="0" lang="en-US" altLang="zh-CN" sz="2000" b="0" i="0" u="none" strike="noStrike" kern="1200" cap="none" spc="0" normalizeH="0" baseline="0" noProof="0" dirty="0">
              <a:ln>
                <a:noFill/>
              </a:ln>
              <a:solidFill>
                <a:prstClr val="black"/>
              </a:solidFill>
              <a:effectLst/>
              <a:uLnTx/>
              <a:uFillTx/>
              <a:latin typeface="Calibri" panose="020F0502020204030204"/>
              <a:ea typeface="等线 Light" panose="02010600030101010101" pitchFamily="2" charset="-122"/>
              <a:cs typeface="+mn-cs"/>
            </a:endParaRPr>
          </a:p>
          <a:p>
            <a:pPr marL="360000" lvl="0"/>
            <a:r>
              <a:rPr kumimoji="0" lang="en-US" altLang="zh-CN" sz="2000" b="0" i="0" u="none" strike="noStrike" kern="1200" cap="none" spc="0" normalizeH="0" baseline="0" noProof="0" dirty="0" err="1">
                <a:ln>
                  <a:noFill/>
                </a:ln>
                <a:solidFill>
                  <a:prstClr val="black"/>
                </a:solidFill>
                <a:effectLst/>
                <a:uLnTx/>
                <a:uFillTx/>
                <a:latin typeface="Calibri" panose="020F0502020204030204"/>
                <a:ea typeface="等线 Light" panose="02010600030101010101" pitchFamily="2" charset="-122"/>
                <a:cs typeface="+mn-cs"/>
              </a:rPr>
              <a:t>ModelPath</a:t>
            </a:r>
            <a:r>
              <a:rPr kumimoji="0" lang="en-US" altLang="zh-CN" sz="2000" b="0" i="0" u="none" strike="noStrike" kern="1200" cap="none" spc="0" normalizeH="0" baseline="0" noProof="0" dirty="0">
                <a:ln>
                  <a:noFill/>
                </a:ln>
                <a:solidFill>
                  <a:prstClr val="black"/>
                </a:solidFill>
                <a:effectLst/>
                <a:uLnTx/>
                <a:uFillTx/>
                <a:latin typeface="Calibri" panose="020F0502020204030204"/>
                <a:ea typeface="等线 Light" panose="02010600030101010101" pitchFamily="2" charset="-122"/>
                <a:cs typeface="+mn-cs"/>
              </a:rPr>
              <a:t> = 'D:\</a:t>
            </a:r>
            <a:r>
              <a:rPr kumimoji="0" lang="en-US" altLang="zh-CN" sz="2000" b="0" i="0" u="none" strike="noStrike" kern="1200" cap="none" spc="0" normalizeH="0" baseline="0" noProof="0" dirty="0" err="1">
                <a:ln>
                  <a:noFill/>
                </a:ln>
                <a:solidFill>
                  <a:prstClr val="black"/>
                </a:solidFill>
                <a:effectLst/>
                <a:uLnTx/>
                <a:uFillTx/>
                <a:latin typeface="Calibri" panose="020F0502020204030204"/>
                <a:ea typeface="等线 Light" panose="02010600030101010101" pitchFamily="2" charset="-122"/>
                <a:cs typeface="+mn-cs"/>
              </a:rPr>
              <a:t>DefectDetection</a:t>
            </a:r>
            <a:r>
              <a:rPr kumimoji="0" lang="en-US" altLang="zh-CN" sz="2000" b="0" i="0" u="none" strike="noStrike" kern="1200" cap="none" spc="0" normalizeH="0" baseline="0" noProof="0" dirty="0">
                <a:ln>
                  <a:noFill/>
                </a:ln>
                <a:solidFill>
                  <a:prstClr val="black"/>
                </a:solidFill>
                <a:effectLst/>
                <a:uLnTx/>
                <a:uFillTx/>
                <a:latin typeface="Calibri" panose="020F0502020204030204"/>
                <a:ea typeface="等线 Light" panose="02010600030101010101" pitchFamily="2" charset="-122"/>
                <a:cs typeface="+mn-cs"/>
              </a:rPr>
              <a:t>\GoogLeNet\</a:t>
            </a:r>
            <a:r>
              <a:rPr kumimoji="0" lang="en-US" altLang="zh-CN" sz="2000" b="0" i="0" u="none" strike="noStrike" kern="1200" cap="none" spc="0" normalizeH="0" baseline="0" noProof="0" dirty="0" err="1">
                <a:ln>
                  <a:noFill/>
                </a:ln>
                <a:solidFill>
                  <a:prstClr val="black"/>
                </a:solidFill>
                <a:effectLst/>
                <a:uLnTx/>
                <a:uFillTx/>
                <a:latin typeface="Calibri" panose="020F0502020204030204"/>
                <a:ea typeface="等线 Light" panose="02010600030101010101" pitchFamily="2" charset="-122"/>
                <a:cs typeface="+mn-cs"/>
              </a:rPr>
              <a:t>NetworkModels</a:t>
            </a:r>
            <a:r>
              <a:rPr lang="en-US" altLang="zh-CN" sz="2000" dirty="0">
                <a:solidFill>
                  <a:prstClr val="black"/>
                </a:solidFill>
                <a:ea typeface="等线 Light" panose="02010600030101010101" pitchFamily="2" charset="-122"/>
              </a:rPr>
              <a:t>\</a:t>
            </a:r>
            <a:r>
              <a:rPr lang="en-US" altLang="zh-CN" sz="2000" dirty="0" err="1">
                <a:solidFill>
                  <a:prstClr val="black"/>
                </a:solidFill>
                <a:ea typeface="等线 Light" panose="02010600030101010101" pitchFamily="2" charset="-122"/>
              </a:rPr>
              <a:t>FourCategories</a:t>
            </a:r>
            <a:r>
              <a:rPr lang="en-US" altLang="zh-CN" sz="2000" dirty="0">
                <a:solidFill>
                  <a:prstClr val="black"/>
                </a:solidFill>
                <a:ea typeface="等线 Light" panose="02010600030101010101" pitchFamily="2" charset="-122"/>
              </a:rPr>
              <a:t>\’;</a:t>
            </a:r>
            <a:endParaRPr kumimoji="0" lang="en-US" altLang="zh-CN" sz="2000" b="0" i="0" u="none" strike="noStrike" kern="1200" cap="none" spc="0" normalizeH="0" baseline="0" noProof="0" dirty="0">
              <a:ln>
                <a:noFill/>
              </a:ln>
              <a:solidFill>
                <a:prstClr val="black"/>
              </a:solidFill>
              <a:effectLst/>
              <a:uLnTx/>
              <a:uFillTx/>
              <a:latin typeface="Calibri" panose="020F0502020204030204"/>
              <a:ea typeface="等线 Light" panose="02010600030101010101" pitchFamily="2" charset="-122"/>
              <a:cs typeface="+mn-cs"/>
            </a:endParaRPr>
          </a:p>
          <a:p>
            <a:pPr marL="360000" lvl="0"/>
            <a:r>
              <a:rPr kumimoji="0" lang="en-US" altLang="zh-CN" sz="2000" b="0" i="0" u="none" strike="noStrike" kern="1200" cap="none" spc="0" normalizeH="0" baseline="0" noProof="0" dirty="0">
                <a:ln>
                  <a:noFill/>
                </a:ln>
                <a:solidFill>
                  <a:prstClr val="black"/>
                </a:solidFill>
                <a:effectLst/>
                <a:uLnTx/>
                <a:uFillTx/>
                <a:latin typeface="Calibri" panose="020F0502020204030204"/>
                <a:ea typeface="等线 Light" panose="02010600030101010101" pitchFamily="2" charset="-122"/>
                <a:cs typeface="+mn-cs"/>
              </a:rPr>
              <a:t>#  set model file storage path </a:t>
            </a:r>
            <a:r>
              <a:rPr lang="en-US" altLang="zh-CN" sz="2000" dirty="0">
                <a:solidFill>
                  <a:prstClr val="black"/>
                </a:solidFill>
              </a:rPr>
              <a:t>for four categories task</a:t>
            </a:r>
            <a:endParaRPr kumimoji="0" lang="en-US" altLang="zh-CN" sz="2000" b="0" i="0" u="none" strike="noStrike" kern="1200" cap="none" spc="0" normalizeH="0" baseline="0" noProof="0" dirty="0">
              <a:ln>
                <a:noFill/>
              </a:ln>
              <a:solidFill>
                <a:prstClr val="black"/>
              </a:solidFill>
              <a:effectLst/>
              <a:uLnTx/>
              <a:uFillTx/>
              <a:latin typeface="Calibri" panose="020F0502020204030204"/>
              <a:ea typeface="等线 Light" panose="02010600030101010101" pitchFamily="2" charset="-122"/>
              <a:cs typeface="+mn-cs"/>
            </a:endParaRPr>
          </a:p>
          <a:p>
            <a:pPr marL="36000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err="1">
                <a:ln>
                  <a:noFill/>
                </a:ln>
                <a:solidFill>
                  <a:prstClr val="black"/>
                </a:solidFill>
                <a:effectLst/>
                <a:uLnTx/>
                <a:uFillTx/>
                <a:latin typeface="Calibri" panose="020F0502020204030204"/>
                <a:ea typeface="等线 Light" panose="02010600030101010101" pitchFamily="2" charset="-122"/>
                <a:cs typeface="+mn-cs"/>
              </a:rPr>
              <a:t>FileExtensions</a:t>
            </a:r>
            <a:r>
              <a:rPr kumimoji="0" lang="en-US" altLang="zh-CN" sz="2000" b="0" i="0" u="none" strike="noStrike" kern="1200" cap="none" spc="0" normalizeH="0" baseline="0" noProof="0" dirty="0">
                <a:ln>
                  <a:noFill/>
                </a:ln>
                <a:solidFill>
                  <a:prstClr val="black"/>
                </a:solidFill>
                <a:effectLst/>
                <a:uLnTx/>
                <a:uFillTx/>
                <a:latin typeface="Calibri" panose="020F0502020204030204"/>
                <a:ea typeface="等线 Light" panose="02010600030101010101" pitchFamily="2" charset="-122"/>
                <a:cs typeface="+mn-cs"/>
              </a:rPr>
              <a:t> = '.jpg’;</a:t>
            </a:r>
          </a:p>
          <a:p>
            <a:pPr marL="36000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prstClr val="black"/>
                </a:solidFill>
                <a:effectLst/>
                <a:uLnTx/>
                <a:uFillTx/>
                <a:latin typeface="Calibri" panose="020F0502020204030204"/>
                <a:ea typeface="等线 Light" panose="02010600030101010101" pitchFamily="2" charset="-122"/>
                <a:cs typeface="+mn-cs"/>
              </a:rPr>
              <a:t>#  set training data extension </a:t>
            </a:r>
          </a:p>
          <a:p>
            <a:pPr marL="36000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err="1">
                <a:ln>
                  <a:noFill/>
                </a:ln>
                <a:solidFill>
                  <a:prstClr val="black"/>
                </a:solidFill>
                <a:effectLst/>
                <a:uLnTx/>
                <a:uFillTx/>
                <a:latin typeface="Calibri" panose="020F0502020204030204"/>
                <a:ea typeface="等线 Light" panose="02010600030101010101" pitchFamily="2" charset="-122"/>
                <a:cs typeface="+mn-cs"/>
              </a:rPr>
              <a:t>ensembleNum</a:t>
            </a:r>
            <a:r>
              <a:rPr kumimoji="0" lang="en-US" altLang="zh-CN" sz="2000" b="0" i="0" u="none" strike="noStrike" kern="1200" cap="none" spc="0" normalizeH="0" baseline="0" noProof="0" dirty="0">
                <a:ln>
                  <a:noFill/>
                </a:ln>
                <a:solidFill>
                  <a:prstClr val="black"/>
                </a:solidFill>
                <a:effectLst/>
                <a:uLnTx/>
                <a:uFillTx/>
                <a:latin typeface="Calibri" panose="020F0502020204030204"/>
                <a:ea typeface="等线 Light" panose="02010600030101010101" pitchFamily="2" charset="-122"/>
                <a:cs typeface="+mn-cs"/>
              </a:rPr>
              <a:t> = 7;</a:t>
            </a:r>
          </a:p>
          <a:p>
            <a:pPr marL="36000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prstClr val="black"/>
                </a:solidFill>
                <a:effectLst/>
                <a:uLnTx/>
                <a:uFillTx/>
                <a:latin typeface="Calibri" panose="020F0502020204030204"/>
                <a:ea typeface="等线 Light" panose="02010600030101010101" pitchFamily="2" charset="-122"/>
                <a:cs typeface="+mn-cs"/>
              </a:rPr>
              <a:t>#  set network number in a ensemble system</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1800" b="0" i="0" u="none" strike="noStrike" kern="1200" cap="none" spc="0" normalizeH="0" baseline="0" noProof="0" dirty="0">
              <a:ln>
                <a:noFill/>
              </a:ln>
              <a:solidFill>
                <a:prstClr val="black"/>
              </a:solidFill>
              <a:effectLst/>
              <a:uLnTx/>
              <a:uFillTx/>
              <a:latin typeface="Calibri" panose="020F0502020204030204"/>
              <a:ea typeface="等线 Light"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1800" b="0" i="0" u="none" strike="noStrike" kern="1200" cap="none" spc="0" normalizeH="0" baseline="0" noProof="0" dirty="0">
              <a:ln>
                <a:noFill/>
              </a:ln>
              <a:solidFill>
                <a:prstClr val="black"/>
              </a:solidFill>
              <a:effectLst/>
              <a:uLnTx/>
              <a:uFillTx/>
              <a:latin typeface="Calibri" panose="020F0502020204030204"/>
              <a:ea typeface="等线 Light" panose="02010600030101010101" pitchFamily="2" charset="-122"/>
              <a:cs typeface="+mn-cs"/>
            </a:endParaRPr>
          </a:p>
        </p:txBody>
      </p:sp>
      <p:sp>
        <p:nvSpPr>
          <p:cNvPr id="5" name="矩形 3">
            <a:extLst>
              <a:ext uri="{FF2B5EF4-FFF2-40B4-BE49-F238E27FC236}">
                <a16:creationId xmlns:a16="http://schemas.microsoft.com/office/drawing/2014/main" id="{1904481B-33AD-4FB8-B396-7FAF4C1794CC}"/>
              </a:ext>
            </a:extLst>
          </p:cNvPr>
          <p:cNvSpPr/>
          <p:nvPr/>
        </p:nvSpPr>
        <p:spPr>
          <a:xfrm>
            <a:off x="524623" y="430676"/>
            <a:ext cx="1774717" cy="52322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prstClr val="black"/>
                </a:solidFill>
                <a:effectLst/>
                <a:uLnTx/>
                <a:uFillTx/>
                <a:latin typeface="Calibri Light" panose="020F0302020204030204"/>
                <a:ea typeface="等线 Light" panose="02010600030101010101" pitchFamily="2" charset="-122"/>
                <a:cs typeface="+mn-cs"/>
              </a:rPr>
              <a:t>GoogLeNet</a:t>
            </a:r>
          </a:p>
        </p:txBody>
      </p:sp>
      <p:sp>
        <p:nvSpPr>
          <p:cNvPr id="8" name="矩形 6">
            <a:extLst>
              <a:ext uri="{FF2B5EF4-FFF2-40B4-BE49-F238E27FC236}">
                <a16:creationId xmlns:a16="http://schemas.microsoft.com/office/drawing/2014/main" id="{D65F1A2D-195E-4F2A-9D64-F840DA42B191}"/>
              </a:ext>
            </a:extLst>
          </p:cNvPr>
          <p:cNvSpPr/>
          <p:nvPr/>
        </p:nvSpPr>
        <p:spPr>
          <a:xfrm>
            <a:off x="524622" y="4558100"/>
            <a:ext cx="10056295" cy="156966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prstClr val="black"/>
                </a:solidFill>
                <a:effectLst/>
                <a:uLnTx/>
                <a:uFillTx/>
                <a:latin typeface="Calibri" panose="020F0502020204030204"/>
                <a:ea typeface="等线 Light" panose="02010600030101010101" pitchFamily="2" charset="-122"/>
                <a:cs typeface="+mn-cs"/>
              </a:rPr>
              <a:t>Step 2:   Wait for the program to finish running, check the generated model file in model path. </a:t>
            </a:r>
          </a:p>
          <a:p>
            <a:pPr lvl="0">
              <a:defRPr/>
            </a:pPr>
            <a:r>
              <a:rPr lang="en-US" altLang="zh-CN" sz="2400" dirty="0">
                <a:solidFill>
                  <a:prstClr val="black"/>
                </a:solidFill>
                <a:ea typeface="等线 Light" panose="02010600030101010101" pitchFamily="2" charset="-122"/>
              </a:rPr>
              <a:t>An GoogLeNet ensemble model is about 151MB.</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2400" b="0" i="0" u="none" strike="noStrike" kern="1200" cap="none" spc="0" normalizeH="0" baseline="0" noProof="0" dirty="0">
              <a:ln>
                <a:noFill/>
              </a:ln>
              <a:solidFill>
                <a:prstClr val="black"/>
              </a:solidFill>
              <a:effectLst/>
              <a:uLnTx/>
              <a:uFillTx/>
              <a:latin typeface="Calibri" panose="020F0502020204030204"/>
              <a:ea typeface="等线 Light" panose="02010600030101010101" pitchFamily="2" charset="-122"/>
              <a:cs typeface="+mn-cs"/>
            </a:endParaRPr>
          </a:p>
        </p:txBody>
      </p:sp>
      <p:sp>
        <p:nvSpPr>
          <p:cNvPr id="2" name="スライド番号プレースホルダー 1"/>
          <p:cNvSpPr>
            <a:spLocks noGrp="1"/>
          </p:cNvSpPr>
          <p:nvPr>
            <p:ph type="sldNum" sz="quarter" idx="12"/>
          </p:nvPr>
        </p:nvSpPr>
        <p:spPr/>
        <p:txBody>
          <a:bodyPr/>
          <a:lstStyle/>
          <a:p>
            <a:fld id="{490913AC-2E7F-4EFA-AEC6-30B5ED22AB5F}" type="slidenum">
              <a:rPr lang="en-US" smtClean="0"/>
              <a:t>17</a:t>
            </a:fld>
            <a:endParaRPr lang="en-US" dirty="0"/>
          </a:p>
        </p:txBody>
      </p:sp>
    </p:spTree>
    <p:extLst>
      <p:ext uri="{BB962C8B-B14F-4D97-AF65-F5344CB8AC3E}">
        <p14:creationId xmlns:p14="http://schemas.microsoft.com/office/powerpoint/2010/main" val="12635897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088AC5CA-D6E0-440B-81A8-D3271B24AF97}"/>
              </a:ext>
            </a:extLst>
          </p:cNvPr>
          <p:cNvSpPr/>
          <p:nvPr/>
        </p:nvSpPr>
        <p:spPr>
          <a:xfrm>
            <a:off x="524623" y="430676"/>
            <a:ext cx="1774717" cy="52322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prstClr val="black"/>
                </a:solidFill>
                <a:effectLst/>
                <a:uLnTx/>
                <a:uFillTx/>
                <a:latin typeface="Calibri Light" panose="020F0302020204030204"/>
                <a:ea typeface="等线 Light" panose="02010600030101010101" pitchFamily="2" charset="-122"/>
                <a:cs typeface="+mn-cs"/>
              </a:rPr>
              <a:t>GoogLeNet</a:t>
            </a:r>
          </a:p>
        </p:txBody>
      </p:sp>
      <p:sp>
        <p:nvSpPr>
          <p:cNvPr id="6" name="矩形 6">
            <a:extLst>
              <a:ext uri="{FF2B5EF4-FFF2-40B4-BE49-F238E27FC236}">
                <a16:creationId xmlns:a16="http://schemas.microsoft.com/office/drawing/2014/main" id="{F6FC9C87-20F0-4879-8A6A-B96BE13A0375}"/>
              </a:ext>
            </a:extLst>
          </p:cNvPr>
          <p:cNvSpPr/>
          <p:nvPr/>
        </p:nvSpPr>
        <p:spPr>
          <a:xfrm>
            <a:off x="524623" y="1430504"/>
            <a:ext cx="10056295" cy="1200329"/>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prstClr val="black"/>
                </a:solidFill>
                <a:effectLst/>
                <a:uLnTx/>
                <a:uFillTx/>
                <a:latin typeface="Calibri" panose="020F0502020204030204"/>
                <a:ea typeface="等线 Light" panose="02010600030101010101" pitchFamily="2" charset="-122"/>
                <a:cs typeface="+mn-cs"/>
              </a:rPr>
              <a:t>Step 3:   </a:t>
            </a:r>
            <a:r>
              <a:rPr kumimoji="0" lang="it-IT" altLang="zh-CN" sz="2400" b="0" i="0" u="none" strike="noStrike" kern="1200" cap="none" spc="0" normalizeH="0" baseline="0" noProof="0" dirty="0">
                <a:ln>
                  <a:noFill/>
                </a:ln>
                <a:solidFill>
                  <a:prstClr val="black"/>
                </a:solidFill>
                <a:effectLst/>
                <a:uLnTx/>
                <a:uFillTx/>
                <a:latin typeface="Calibri" panose="020F0502020204030204"/>
                <a:ea typeface="等线 Light" panose="02010600030101010101" pitchFamily="2" charset="-122"/>
                <a:cs typeface="+mn-cs"/>
              </a:rPr>
              <a:t> </a:t>
            </a:r>
            <a:r>
              <a:rPr kumimoji="0" lang="en-US" altLang="zh-CN" sz="2400" b="0" i="0" u="none" strike="noStrike" kern="1200" cap="none" spc="0" normalizeH="0" baseline="0" noProof="0" dirty="0">
                <a:ln>
                  <a:noFill/>
                </a:ln>
                <a:solidFill>
                  <a:prstClr val="black"/>
                </a:solidFill>
                <a:effectLst/>
                <a:uLnTx/>
                <a:uFillTx/>
                <a:latin typeface="Calibri" panose="020F0502020204030204"/>
                <a:ea typeface="等线" panose="02010600030101010101" pitchFamily="2" charset="-122"/>
                <a:cs typeface="+mn-cs"/>
              </a:rPr>
              <a:t>Open “Evaluation.m” file in the “ThreeCategories” folder, modify the parameters if needed, and then run the code.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2400" b="0" i="0" u="none" strike="noStrike" kern="1200" cap="none" spc="0" normalizeH="0" baseline="0" noProof="0" dirty="0">
              <a:ln>
                <a:noFill/>
              </a:ln>
              <a:solidFill>
                <a:prstClr val="black"/>
              </a:solidFill>
              <a:effectLst/>
              <a:uLnTx/>
              <a:uFillTx/>
              <a:latin typeface="Calibri" panose="020F0502020204030204"/>
              <a:ea typeface="等线 Light" panose="02010600030101010101" pitchFamily="2" charset="-122"/>
              <a:cs typeface="+mn-cs"/>
            </a:endParaRPr>
          </a:p>
        </p:txBody>
      </p:sp>
      <p:pic>
        <p:nvPicPr>
          <p:cNvPr id="2" name="図 1">
            <a:extLst>
              <a:ext uri="{FF2B5EF4-FFF2-40B4-BE49-F238E27FC236}">
                <a16:creationId xmlns:a16="http://schemas.microsoft.com/office/drawing/2014/main" id="{28932819-3577-44CA-8084-B5C40F5A3539}"/>
              </a:ext>
            </a:extLst>
          </p:cNvPr>
          <p:cNvPicPr>
            <a:picLocks noChangeAspect="1"/>
          </p:cNvPicPr>
          <p:nvPr/>
        </p:nvPicPr>
        <p:blipFill>
          <a:blip r:embed="rId2"/>
          <a:stretch>
            <a:fillRect/>
          </a:stretch>
        </p:blipFill>
        <p:spPr>
          <a:xfrm>
            <a:off x="524622" y="2508060"/>
            <a:ext cx="9952877" cy="3666171"/>
          </a:xfrm>
          <a:prstGeom prst="rect">
            <a:avLst/>
          </a:prstGeom>
        </p:spPr>
      </p:pic>
      <p:sp>
        <p:nvSpPr>
          <p:cNvPr id="3" name="スライド番号プレースホルダー 2"/>
          <p:cNvSpPr>
            <a:spLocks noGrp="1"/>
          </p:cNvSpPr>
          <p:nvPr>
            <p:ph type="sldNum" sz="quarter" idx="12"/>
          </p:nvPr>
        </p:nvSpPr>
        <p:spPr/>
        <p:txBody>
          <a:bodyPr/>
          <a:lstStyle/>
          <a:p>
            <a:fld id="{490913AC-2E7F-4EFA-AEC6-30B5ED22AB5F}" type="slidenum">
              <a:rPr lang="en-US" smtClean="0"/>
              <a:t>18</a:t>
            </a:fld>
            <a:endParaRPr lang="en-US" dirty="0"/>
          </a:p>
        </p:txBody>
      </p:sp>
    </p:spTree>
    <p:extLst>
      <p:ext uri="{BB962C8B-B14F-4D97-AF65-F5344CB8AC3E}">
        <p14:creationId xmlns:p14="http://schemas.microsoft.com/office/powerpoint/2010/main" val="23438313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6">
            <a:extLst>
              <a:ext uri="{FF2B5EF4-FFF2-40B4-BE49-F238E27FC236}">
                <a16:creationId xmlns:a16="http://schemas.microsoft.com/office/drawing/2014/main" id="{AF1B4DDC-F762-4D75-8D35-4FA2D68C4B10}"/>
              </a:ext>
            </a:extLst>
          </p:cNvPr>
          <p:cNvSpPr/>
          <p:nvPr/>
        </p:nvSpPr>
        <p:spPr>
          <a:xfrm>
            <a:off x="524623" y="948690"/>
            <a:ext cx="10251004" cy="590931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Calibri" panose="020F0502020204030204"/>
                <a:ea typeface="等线" panose="02010600030101010101" pitchFamily="2" charset="-122"/>
                <a:cs typeface="+mn-cs"/>
              </a:rPr>
              <a:t>Evaluation parameter:</a:t>
            </a:r>
          </a:p>
          <a:p>
            <a:pPr marL="360000" lvl="0"/>
            <a:r>
              <a:rPr kumimoji="0" lang="en-US" altLang="zh-CN" sz="1800" b="0" i="0" u="none" strike="noStrike" kern="1200" cap="none" spc="0" normalizeH="0" baseline="0" noProof="0" dirty="0" err="1">
                <a:ln>
                  <a:noFill/>
                </a:ln>
                <a:solidFill>
                  <a:prstClr val="black"/>
                </a:solidFill>
                <a:effectLst/>
                <a:uLnTx/>
                <a:uFillTx/>
                <a:latin typeface="Calibri" panose="020F0502020204030204"/>
                <a:ea typeface="等线" panose="02010600030101010101" pitchFamily="2" charset="-122"/>
                <a:cs typeface="+mn-cs"/>
              </a:rPr>
              <a:t>EvaluationDatasetPath</a:t>
            </a:r>
            <a:r>
              <a:rPr kumimoji="0" lang="en-US" altLang="zh-CN" sz="1800" b="0" i="0" u="none" strike="noStrike" kern="1200" cap="none" spc="0" normalizeH="0" baseline="0" noProof="0" dirty="0">
                <a:ln>
                  <a:noFill/>
                </a:ln>
                <a:solidFill>
                  <a:prstClr val="black"/>
                </a:solidFill>
                <a:effectLst/>
                <a:uLnTx/>
                <a:uFillTx/>
                <a:latin typeface="Calibri" panose="020F0502020204030204"/>
                <a:ea typeface="等线" panose="02010600030101010101" pitchFamily="2" charset="-122"/>
                <a:cs typeface="+mn-cs"/>
              </a:rPr>
              <a:t> = </a:t>
            </a:r>
            <a:r>
              <a:rPr kumimoji="0" lang="en-US" altLang="zh-CN" sz="1800" b="0" i="0" u="none" strike="noStrike" kern="1200" cap="none" spc="0" normalizeH="0" baseline="0" noProof="0" dirty="0" err="1">
                <a:ln>
                  <a:noFill/>
                </a:ln>
                <a:solidFill>
                  <a:prstClr val="black"/>
                </a:solidFill>
                <a:effectLst/>
                <a:uLnTx/>
                <a:uFillTx/>
                <a:latin typeface="Calibri" panose="020F0502020204030204"/>
                <a:ea typeface="等线" panose="02010600030101010101" pitchFamily="2" charset="-122"/>
                <a:cs typeface="+mn-cs"/>
              </a:rPr>
              <a:t>fullfile</a:t>
            </a:r>
            <a:r>
              <a:rPr kumimoji="0" lang="en-US" altLang="zh-CN" sz="1800" b="0" i="0" u="none" strike="noStrike" kern="1200" cap="none" spc="0" normalizeH="0" baseline="0" noProof="0" dirty="0">
                <a:ln>
                  <a:noFill/>
                </a:ln>
                <a:solidFill>
                  <a:prstClr val="black"/>
                </a:solidFill>
                <a:effectLst/>
                <a:uLnTx/>
                <a:uFillTx/>
                <a:latin typeface="Calibri" panose="020F0502020204030204"/>
                <a:ea typeface="等线" panose="02010600030101010101" pitchFamily="2" charset="-122"/>
                <a:cs typeface="+mn-cs"/>
              </a:rPr>
              <a:t>('D:','DefectDetection','</a:t>
            </a:r>
            <a:r>
              <a:rPr kumimoji="0" lang="en-US" altLang="zh-CN" sz="1800" b="0" i="0" u="none" strike="noStrike" kern="1200" cap="none" spc="0" normalizeH="0" baseline="0" noProof="0" dirty="0" err="1">
                <a:ln>
                  <a:noFill/>
                </a:ln>
                <a:solidFill>
                  <a:prstClr val="black"/>
                </a:solidFill>
                <a:effectLst/>
                <a:uLnTx/>
                <a:uFillTx/>
                <a:latin typeface="Calibri" panose="020F0502020204030204"/>
                <a:ea typeface="等线" panose="02010600030101010101" pitchFamily="2" charset="-122"/>
                <a:cs typeface="+mn-cs"/>
              </a:rPr>
              <a:t>ImageData</a:t>
            </a:r>
            <a:r>
              <a:rPr lang="en-US" altLang="zh-CN" dirty="0">
                <a:solidFill>
                  <a:prstClr val="black"/>
                </a:solidFill>
              </a:rPr>
              <a:t>', </a:t>
            </a:r>
            <a:r>
              <a:rPr lang="en-US" altLang="zh-CN" dirty="0" err="1">
                <a:solidFill>
                  <a:prstClr val="black"/>
                </a:solidFill>
              </a:rPr>
              <a:t>FourCategories</a:t>
            </a:r>
            <a:r>
              <a:rPr lang="en-US" altLang="zh-CN" dirty="0">
                <a:solidFill>
                  <a:prstClr val="black"/>
                </a:solidFill>
              </a:rPr>
              <a:t>',</a:t>
            </a:r>
            <a:r>
              <a:rPr kumimoji="0" lang="en-US" altLang="zh-CN" sz="1800" b="0" i="0" u="none" strike="noStrike" kern="1200" cap="none" spc="0" normalizeH="0" baseline="0" noProof="0" dirty="0">
                <a:ln>
                  <a:noFill/>
                </a:ln>
                <a:solidFill>
                  <a:prstClr val="black"/>
                </a:solidFill>
                <a:effectLst/>
                <a:uLnTx/>
                <a:uFillTx/>
                <a:latin typeface="Calibri" panose="020F0502020204030204"/>
                <a:ea typeface="等线" panose="02010600030101010101" pitchFamily="2" charset="-122"/>
                <a:cs typeface="+mn-cs"/>
              </a:rPr>
              <a:t>'EvaluationData’);</a:t>
            </a:r>
          </a:p>
          <a:p>
            <a:pPr marL="360000" lvl="0"/>
            <a:r>
              <a:rPr kumimoji="0" lang="en-US" altLang="zh-CN" sz="1800" b="0" i="0" u="none" strike="noStrike" kern="1200" cap="none" spc="0" normalizeH="0" baseline="0" noProof="0" dirty="0">
                <a:ln>
                  <a:noFill/>
                </a:ln>
                <a:solidFill>
                  <a:prstClr val="black"/>
                </a:solidFill>
                <a:effectLst/>
                <a:uLnTx/>
                <a:uFillTx/>
                <a:latin typeface="Calibri" panose="020F0502020204030204"/>
                <a:ea typeface="等线" panose="02010600030101010101" pitchFamily="2" charset="-122"/>
                <a:cs typeface="+mn-cs"/>
              </a:rPr>
              <a:t>#  set evaluation dataset path for f</a:t>
            </a:r>
            <a:r>
              <a:rPr lang="en-US" altLang="zh-CN" dirty="0">
                <a:solidFill>
                  <a:prstClr val="black"/>
                </a:solidFill>
              </a:rPr>
              <a:t>our categories task</a:t>
            </a:r>
            <a:endParaRPr kumimoji="0" lang="en-US" altLang="zh-CN" sz="1800" b="0" i="0" u="none" strike="noStrike" kern="1200" cap="none" spc="0" normalizeH="0" baseline="0" noProof="0" dirty="0">
              <a:ln>
                <a:noFill/>
              </a:ln>
              <a:solidFill>
                <a:prstClr val="black"/>
              </a:solidFill>
              <a:effectLst/>
              <a:uLnTx/>
              <a:uFillTx/>
              <a:latin typeface="Calibri" panose="020F0502020204030204"/>
              <a:ea typeface="等线 Light" panose="02010600030101010101" pitchFamily="2" charset="-122"/>
              <a:cs typeface="+mn-cs"/>
            </a:endParaRPr>
          </a:p>
          <a:p>
            <a:pPr marL="360000" lvl="0"/>
            <a:r>
              <a:rPr kumimoji="0" lang="en-US" altLang="zh-CN" sz="1800" b="0" i="0" u="none" strike="noStrike" kern="1200" cap="none" spc="0" normalizeH="0" baseline="0" noProof="0" dirty="0" err="1">
                <a:ln>
                  <a:noFill/>
                </a:ln>
                <a:solidFill>
                  <a:prstClr val="black"/>
                </a:solidFill>
                <a:effectLst/>
                <a:uLnTx/>
                <a:uFillTx/>
                <a:latin typeface="Calibri" panose="020F0502020204030204"/>
                <a:ea typeface="等线 Light" panose="02010600030101010101" pitchFamily="2" charset="-122"/>
                <a:cs typeface="+mn-cs"/>
              </a:rPr>
              <a:t>VotesFilePath</a:t>
            </a:r>
            <a:r>
              <a:rPr kumimoji="0" lang="en-US" altLang="zh-CN" sz="1800" b="0" i="0" u="none" strike="noStrike" kern="1200" cap="none" spc="0" normalizeH="0" baseline="0" noProof="0" dirty="0">
                <a:ln>
                  <a:noFill/>
                </a:ln>
                <a:solidFill>
                  <a:prstClr val="black"/>
                </a:solidFill>
                <a:effectLst/>
                <a:uLnTx/>
                <a:uFillTx/>
                <a:latin typeface="Calibri" panose="020F0502020204030204"/>
                <a:ea typeface="等线 Light" panose="02010600030101010101" pitchFamily="2" charset="-122"/>
                <a:cs typeface="+mn-cs"/>
              </a:rPr>
              <a:t> = ‘D:\</a:t>
            </a:r>
            <a:r>
              <a:rPr kumimoji="0" lang="en-US" altLang="zh-CN" sz="1800" b="0" i="0" u="none" strike="noStrike" kern="1200" cap="none" spc="0" normalizeH="0" baseline="0" noProof="0" dirty="0" err="1">
                <a:ln>
                  <a:noFill/>
                </a:ln>
                <a:solidFill>
                  <a:prstClr val="black"/>
                </a:solidFill>
                <a:effectLst/>
                <a:uLnTx/>
                <a:uFillTx/>
                <a:latin typeface="Calibri" panose="020F0502020204030204"/>
                <a:ea typeface="等线 Light" panose="02010600030101010101" pitchFamily="2" charset="-122"/>
                <a:cs typeface="+mn-cs"/>
              </a:rPr>
              <a:t>DefectDetection</a:t>
            </a:r>
            <a:r>
              <a:rPr kumimoji="0" lang="en-US" altLang="zh-CN" sz="1800" b="0" i="0" u="none" strike="noStrike" kern="1200" cap="none" spc="0" normalizeH="0" baseline="0" noProof="0" dirty="0">
                <a:ln>
                  <a:noFill/>
                </a:ln>
                <a:solidFill>
                  <a:prstClr val="black"/>
                </a:solidFill>
                <a:effectLst/>
                <a:uLnTx/>
                <a:uFillTx/>
                <a:latin typeface="Calibri" panose="020F0502020204030204"/>
                <a:ea typeface="等线 Light" panose="02010600030101010101" pitchFamily="2" charset="-122"/>
                <a:cs typeface="+mn-cs"/>
              </a:rPr>
              <a:t>\GoogLeNet\</a:t>
            </a:r>
            <a:r>
              <a:rPr kumimoji="0" lang="en-US" altLang="zh-CN" sz="1800" b="0" i="0" u="none" strike="noStrike" kern="1200" cap="none" spc="0" normalizeH="0" baseline="0" noProof="0" dirty="0" err="1">
                <a:ln>
                  <a:noFill/>
                </a:ln>
                <a:solidFill>
                  <a:prstClr val="black"/>
                </a:solidFill>
                <a:effectLst/>
                <a:uLnTx/>
                <a:uFillTx/>
                <a:latin typeface="Calibri" panose="020F0502020204030204"/>
                <a:ea typeface="等线 Light" panose="02010600030101010101" pitchFamily="2" charset="-122"/>
                <a:cs typeface="+mn-cs"/>
              </a:rPr>
              <a:t>VotesResults</a:t>
            </a:r>
            <a:r>
              <a:rPr lang="en-US" altLang="zh-CN" dirty="0">
                <a:solidFill>
                  <a:prstClr val="black"/>
                </a:solidFill>
                <a:ea typeface="等线 Light" panose="02010600030101010101" pitchFamily="2" charset="-122"/>
              </a:rPr>
              <a:t>\</a:t>
            </a:r>
            <a:r>
              <a:rPr lang="en-US" altLang="zh-CN" dirty="0" err="1">
                <a:solidFill>
                  <a:prstClr val="black"/>
                </a:solidFill>
                <a:ea typeface="等线 Light" panose="02010600030101010101" pitchFamily="2" charset="-122"/>
              </a:rPr>
              <a:t>FourCategories</a:t>
            </a:r>
            <a:r>
              <a:rPr lang="en-US" altLang="zh-CN" dirty="0">
                <a:solidFill>
                  <a:prstClr val="black"/>
                </a:solidFill>
                <a:ea typeface="等线 Light" panose="02010600030101010101" pitchFamily="2" charset="-122"/>
              </a:rPr>
              <a:t>\’;</a:t>
            </a:r>
            <a:endParaRPr kumimoji="0" lang="en-US" altLang="zh-CN" sz="1800" b="0" i="0" u="none" strike="noStrike" kern="1200" cap="none" spc="0" normalizeH="0" baseline="0" noProof="0" dirty="0">
              <a:ln>
                <a:noFill/>
              </a:ln>
              <a:solidFill>
                <a:prstClr val="black"/>
              </a:solidFill>
              <a:effectLst/>
              <a:uLnTx/>
              <a:uFillTx/>
              <a:latin typeface="Calibri" panose="020F0502020204030204"/>
              <a:ea typeface="等线 Light" panose="02010600030101010101" pitchFamily="2" charset="-122"/>
              <a:cs typeface="+mn-cs"/>
            </a:endParaRPr>
          </a:p>
          <a:p>
            <a:pPr marL="360000" lvl="0"/>
            <a:r>
              <a:rPr kumimoji="0" lang="en-US" altLang="zh-CN" sz="1800" b="0" i="0" u="none" strike="noStrike" kern="1200" cap="none" spc="0" normalizeH="0" baseline="0" noProof="0" dirty="0">
                <a:ln>
                  <a:noFill/>
                </a:ln>
                <a:solidFill>
                  <a:prstClr val="black"/>
                </a:solidFill>
                <a:effectLst/>
                <a:uLnTx/>
                <a:uFillTx/>
                <a:latin typeface="Calibri" panose="020F0502020204030204"/>
                <a:ea typeface="等线 Light" panose="02010600030101010101" pitchFamily="2" charset="-122"/>
                <a:cs typeface="+mn-cs"/>
              </a:rPr>
              <a:t>#  set votes file storage path </a:t>
            </a:r>
            <a:r>
              <a:rPr lang="en-US" altLang="zh-CN" dirty="0">
                <a:solidFill>
                  <a:prstClr val="black"/>
                </a:solidFill>
              </a:rPr>
              <a:t>for four categories task</a:t>
            </a:r>
            <a:endParaRPr kumimoji="0" lang="en-US" altLang="zh-CN" sz="1800" b="0" i="0" u="none" strike="noStrike" kern="1200" cap="none" spc="0" normalizeH="0" baseline="0" noProof="0" dirty="0">
              <a:ln>
                <a:noFill/>
              </a:ln>
              <a:solidFill>
                <a:prstClr val="black"/>
              </a:solidFill>
              <a:effectLst/>
              <a:uLnTx/>
              <a:uFillTx/>
              <a:latin typeface="Calibri" panose="020F0502020204030204"/>
              <a:ea typeface="等线 Light" panose="02010600030101010101" pitchFamily="2" charset="-122"/>
              <a:cs typeface="+mn-cs"/>
            </a:endParaRPr>
          </a:p>
          <a:p>
            <a:pPr marL="360000" lvl="0"/>
            <a:r>
              <a:rPr kumimoji="0" lang="en-US" altLang="zh-CN" sz="1800" b="0" i="0" u="none" strike="noStrike" kern="1200" cap="none" spc="0" normalizeH="0" baseline="0" noProof="0" dirty="0" err="1">
                <a:ln>
                  <a:noFill/>
                </a:ln>
                <a:solidFill>
                  <a:prstClr val="black"/>
                </a:solidFill>
                <a:effectLst/>
                <a:uLnTx/>
                <a:uFillTx/>
                <a:latin typeface="Calibri" panose="020F0502020204030204"/>
                <a:ea typeface="等线 Light" panose="02010600030101010101" pitchFamily="2" charset="-122"/>
                <a:cs typeface="+mn-cs"/>
              </a:rPr>
              <a:t>ModelPath</a:t>
            </a:r>
            <a:r>
              <a:rPr kumimoji="0" lang="en-US" altLang="zh-CN" sz="1800" b="0" i="0" u="none" strike="noStrike" kern="1200" cap="none" spc="0" normalizeH="0" baseline="0" noProof="0" dirty="0">
                <a:ln>
                  <a:noFill/>
                </a:ln>
                <a:solidFill>
                  <a:prstClr val="black"/>
                </a:solidFill>
                <a:effectLst/>
                <a:uLnTx/>
                <a:uFillTx/>
                <a:latin typeface="Calibri" panose="020F0502020204030204"/>
                <a:ea typeface="等线 Light" panose="02010600030101010101" pitchFamily="2" charset="-122"/>
                <a:cs typeface="+mn-cs"/>
              </a:rPr>
              <a:t> = 'D:\</a:t>
            </a:r>
            <a:r>
              <a:rPr kumimoji="0" lang="en-US" altLang="zh-CN" sz="1800" b="0" i="0" u="none" strike="noStrike" kern="1200" cap="none" spc="0" normalizeH="0" baseline="0" noProof="0" dirty="0" err="1">
                <a:ln>
                  <a:noFill/>
                </a:ln>
                <a:solidFill>
                  <a:prstClr val="black"/>
                </a:solidFill>
                <a:effectLst/>
                <a:uLnTx/>
                <a:uFillTx/>
                <a:latin typeface="Calibri" panose="020F0502020204030204"/>
                <a:ea typeface="等线 Light" panose="02010600030101010101" pitchFamily="2" charset="-122"/>
                <a:cs typeface="+mn-cs"/>
              </a:rPr>
              <a:t>DefectDetection</a:t>
            </a:r>
            <a:r>
              <a:rPr kumimoji="0" lang="en-US" altLang="zh-CN" sz="1800" b="0" i="0" u="none" strike="noStrike" kern="1200" cap="none" spc="0" normalizeH="0" baseline="0" noProof="0" dirty="0">
                <a:ln>
                  <a:noFill/>
                </a:ln>
                <a:solidFill>
                  <a:prstClr val="black"/>
                </a:solidFill>
                <a:effectLst/>
                <a:uLnTx/>
                <a:uFillTx/>
                <a:latin typeface="Calibri" panose="020F0502020204030204"/>
                <a:ea typeface="等线 Light" panose="02010600030101010101" pitchFamily="2" charset="-122"/>
                <a:cs typeface="+mn-cs"/>
              </a:rPr>
              <a:t>\GoogLeNet\</a:t>
            </a:r>
            <a:r>
              <a:rPr kumimoji="0" lang="en-US" altLang="zh-CN" sz="1800" b="0" i="0" u="none" strike="noStrike" kern="1200" cap="none" spc="0" normalizeH="0" baseline="0" noProof="0" dirty="0" err="1">
                <a:ln>
                  <a:noFill/>
                </a:ln>
                <a:solidFill>
                  <a:prstClr val="black"/>
                </a:solidFill>
                <a:effectLst/>
                <a:uLnTx/>
                <a:uFillTx/>
                <a:latin typeface="Calibri" panose="020F0502020204030204"/>
                <a:ea typeface="等线 Light" panose="02010600030101010101" pitchFamily="2" charset="-122"/>
                <a:cs typeface="+mn-cs"/>
              </a:rPr>
              <a:t>NetworkModels</a:t>
            </a:r>
            <a:r>
              <a:rPr lang="en-US" altLang="zh-CN" dirty="0">
                <a:solidFill>
                  <a:prstClr val="black"/>
                </a:solidFill>
                <a:ea typeface="等线 Light" panose="02010600030101010101" pitchFamily="2" charset="-122"/>
              </a:rPr>
              <a:t>\</a:t>
            </a:r>
            <a:r>
              <a:rPr lang="en-US" altLang="zh-CN" dirty="0" err="1">
                <a:solidFill>
                  <a:prstClr val="black"/>
                </a:solidFill>
                <a:ea typeface="等线 Light" panose="02010600030101010101" pitchFamily="2" charset="-122"/>
              </a:rPr>
              <a:t>FourCategories</a:t>
            </a:r>
            <a:r>
              <a:rPr lang="en-US" altLang="zh-CN" dirty="0">
                <a:solidFill>
                  <a:prstClr val="black"/>
                </a:solidFill>
                <a:ea typeface="等线 Light" panose="02010600030101010101" pitchFamily="2" charset="-122"/>
              </a:rPr>
              <a:t>\’;</a:t>
            </a:r>
            <a:endParaRPr kumimoji="0" lang="en-US" altLang="zh-CN" sz="1800" b="0" i="0" u="none" strike="noStrike" kern="1200" cap="none" spc="0" normalizeH="0" baseline="0" noProof="0" dirty="0">
              <a:ln>
                <a:noFill/>
              </a:ln>
              <a:solidFill>
                <a:prstClr val="black"/>
              </a:solidFill>
              <a:effectLst/>
              <a:uLnTx/>
              <a:uFillTx/>
              <a:latin typeface="Calibri" panose="020F0502020204030204"/>
              <a:ea typeface="等线 Light" panose="02010600030101010101" pitchFamily="2" charset="-122"/>
              <a:cs typeface="+mn-cs"/>
            </a:endParaRPr>
          </a:p>
          <a:p>
            <a:pPr marL="360000" lvl="0"/>
            <a:r>
              <a:rPr kumimoji="0" lang="en-US" altLang="zh-CN" sz="1800" b="0" i="0" u="none" strike="noStrike" kern="1200" cap="none" spc="0" normalizeH="0" baseline="0" noProof="0" dirty="0">
                <a:ln>
                  <a:noFill/>
                </a:ln>
                <a:solidFill>
                  <a:prstClr val="black"/>
                </a:solidFill>
                <a:effectLst/>
                <a:uLnTx/>
                <a:uFillTx/>
                <a:latin typeface="Calibri" panose="020F0502020204030204"/>
                <a:ea typeface="等线" panose="02010600030101010101" pitchFamily="2" charset="-122"/>
                <a:cs typeface="+mn-cs"/>
              </a:rPr>
              <a:t>#  set model file storage </a:t>
            </a:r>
            <a:r>
              <a:rPr lang="en-US" altLang="zh-CN" dirty="0">
                <a:solidFill>
                  <a:prstClr val="black"/>
                </a:solidFill>
              </a:rPr>
              <a:t>path for four categories task</a:t>
            </a:r>
            <a:endParaRPr kumimoji="0" lang="en-US" altLang="zh-CN" sz="1800" b="0" i="0" u="none" strike="noStrike" kern="1200" cap="none" spc="0" normalizeH="0" baseline="0" noProof="0" dirty="0">
              <a:ln>
                <a:noFill/>
              </a:ln>
              <a:solidFill>
                <a:prstClr val="black"/>
              </a:solidFill>
              <a:effectLst/>
              <a:uLnTx/>
              <a:uFillTx/>
              <a:latin typeface="Calibri" panose="020F0502020204030204"/>
              <a:ea typeface="等线 Light" panose="02010600030101010101" pitchFamily="2" charset="-122"/>
              <a:cs typeface="+mn-cs"/>
            </a:endParaRPr>
          </a:p>
          <a:p>
            <a:pPr marL="360000" lvl="0"/>
            <a:r>
              <a:rPr kumimoji="0" lang="en-US" altLang="zh-CN" sz="1800" b="0" i="0" u="none" strike="noStrike" kern="1200" cap="none" spc="0" normalizeH="0" baseline="0" noProof="0" dirty="0" err="1">
                <a:ln>
                  <a:noFill/>
                </a:ln>
                <a:solidFill>
                  <a:prstClr val="black"/>
                </a:solidFill>
                <a:effectLst/>
                <a:uLnTx/>
                <a:uFillTx/>
                <a:latin typeface="Calibri" panose="020F0502020204030204"/>
                <a:ea typeface="等线 Light" panose="02010600030101010101" pitchFamily="2" charset="-122"/>
                <a:cs typeface="+mn-cs"/>
              </a:rPr>
              <a:t>ModelName</a:t>
            </a:r>
            <a:r>
              <a:rPr kumimoji="0" lang="en-US" altLang="zh-CN" sz="1800" b="0" i="0" u="none" strike="noStrike" kern="1200" cap="none" spc="0" normalizeH="0" baseline="0" noProof="0" dirty="0">
                <a:ln>
                  <a:noFill/>
                </a:ln>
                <a:solidFill>
                  <a:prstClr val="black"/>
                </a:solidFill>
                <a:effectLst/>
                <a:uLnTx/>
                <a:uFillTx/>
                <a:latin typeface="Calibri" panose="020F0502020204030204"/>
                <a:ea typeface="等线 Light" panose="02010600030101010101" pitchFamily="2" charset="-122"/>
                <a:cs typeface="+mn-cs"/>
              </a:rPr>
              <a:t> = </a:t>
            </a:r>
            <a:r>
              <a:rPr lang="en-US" altLang="zh-CN" dirty="0">
                <a:solidFill>
                  <a:prstClr val="black"/>
                </a:solidFill>
                <a:ea typeface="等线 Light" panose="02010600030101010101" pitchFamily="2" charset="-122"/>
              </a:rPr>
              <a:t>Model_Dec_22_2018_23_40’;</a:t>
            </a:r>
            <a:endParaRPr kumimoji="0" lang="en-US" altLang="zh-CN" sz="1800" b="0" i="0" u="none" strike="noStrike" kern="1200" cap="none" spc="0" normalizeH="0" baseline="0" noProof="0" dirty="0">
              <a:ln>
                <a:noFill/>
              </a:ln>
              <a:solidFill>
                <a:prstClr val="black"/>
              </a:solidFill>
              <a:effectLst/>
              <a:uLnTx/>
              <a:uFillTx/>
              <a:latin typeface="Calibri" panose="020F0502020204030204"/>
              <a:ea typeface="等线 Light" panose="02010600030101010101" pitchFamily="2" charset="-122"/>
              <a:cs typeface="+mn-cs"/>
            </a:endParaRPr>
          </a:p>
          <a:p>
            <a:pPr marL="36000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Calibri" panose="020F0502020204030204"/>
                <a:ea typeface="等线" panose="02010600030101010101" pitchFamily="2" charset="-122"/>
                <a:cs typeface="+mn-cs"/>
              </a:rPr>
              <a:t>#  set model evaluation model name</a:t>
            </a:r>
            <a:endParaRPr kumimoji="0" lang="en-US" altLang="zh-CN" sz="1800" b="0" i="0" u="none" strike="noStrike" kern="1200" cap="none" spc="0" normalizeH="0" baseline="0" noProof="0" dirty="0">
              <a:ln>
                <a:noFill/>
              </a:ln>
              <a:solidFill>
                <a:prstClr val="black"/>
              </a:solidFill>
              <a:effectLst/>
              <a:uLnTx/>
              <a:uFillTx/>
              <a:latin typeface="Calibri" panose="020F0502020204030204"/>
              <a:ea typeface="等线 Light" panose="02010600030101010101" pitchFamily="2" charset="-122"/>
              <a:cs typeface="+mn-cs"/>
            </a:endParaRPr>
          </a:p>
          <a:p>
            <a:pPr marL="36000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err="1">
                <a:ln>
                  <a:noFill/>
                </a:ln>
                <a:solidFill>
                  <a:prstClr val="black"/>
                </a:solidFill>
                <a:effectLst/>
                <a:uLnTx/>
                <a:uFillTx/>
                <a:latin typeface="Calibri" panose="020F0502020204030204"/>
                <a:ea typeface="等线 Light" panose="02010600030101010101" pitchFamily="2" charset="-122"/>
                <a:cs typeface="+mn-cs"/>
              </a:rPr>
              <a:t>FileExtensions</a:t>
            </a:r>
            <a:r>
              <a:rPr kumimoji="0" lang="en-US" altLang="zh-CN" sz="1800" b="0" i="0" u="none" strike="noStrike" kern="1200" cap="none" spc="0" normalizeH="0" baseline="0" noProof="0" dirty="0">
                <a:ln>
                  <a:noFill/>
                </a:ln>
                <a:solidFill>
                  <a:prstClr val="black"/>
                </a:solidFill>
                <a:effectLst/>
                <a:uLnTx/>
                <a:uFillTx/>
                <a:latin typeface="Calibri" panose="020F0502020204030204"/>
                <a:ea typeface="等线 Light" panose="02010600030101010101" pitchFamily="2" charset="-122"/>
                <a:cs typeface="+mn-cs"/>
              </a:rPr>
              <a:t> = '.jpg’;</a:t>
            </a:r>
          </a:p>
          <a:p>
            <a:pPr marL="36000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Calibri" panose="020F0502020204030204"/>
                <a:ea typeface="等线 Light" panose="02010600030101010101" pitchFamily="2" charset="-122"/>
                <a:cs typeface="+mn-cs"/>
              </a:rPr>
              <a:t>#  </a:t>
            </a:r>
            <a:r>
              <a:rPr kumimoji="0" lang="en-US" altLang="zh-CN" sz="1800" b="0" i="0" u="none" strike="noStrike" kern="1200" cap="none" spc="0" normalizeH="0" baseline="0" noProof="0" dirty="0">
                <a:ln>
                  <a:noFill/>
                </a:ln>
                <a:solidFill>
                  <a:prstClr val="black"/>
                </a:solidFill>
                <a:effectLst/>
                <a:uLnTx/>
                <a:uFillTx/>
                <a:latin typeface="Calibri" panose="020F0502020204030204"/>
                <a:ea typeface="等线" panose="02010600030101010101" pitchFamily="2" charset="-122"/>
                <a:cs typeface="+mn-cs"/>
              </a:rPr>
              <a:t>set evaluation data extension </a:t>
            </a:r>
            <a:endParaRPr kumimoji="0" lang="en-US" altLang="zh-CN" sz="1800" b="0" i="0" u="none" strike="noStrike" kern="1200" cap="none" spc="0" normalizeH="0" baseline="0" noProof="0" dirty="0">
              <a:ln>
                <a:noFill/>
              </a:ln>
              <a:solidFill>
                <a:prstClr val="black"/>
              </a:solidFill>
              <a:effectLst/>
              <a:uLnTx/>
              <a:uFillTx/>
              <a:latin typeface="Calibri" panose="020F0502020204030204"/>
              <a:ea typeface="等线 Light" panose="02010600030101010101" pitchFamily="2" charset="-122"/>
              <a:cs typeface="+mn-cs"/>
            </a:endParaRPr>
          </a:p>
          <a:p>
            <a:pPr marL="36000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err="1">
                <a:ln>
                  <a:noFill/>
                </a:ln>
                <a:solidFill>
                  <a:prstClr val="black"/>
                </a:solidFill>
                <a:effectLst/>
                <a:uLnTx/>
                <a:uFillTx/>
                <a:latin typeface="Calibri" panose="020F0502020204030204"/>
                <a:ea typeface="等线 Light" panose="02010600030101010101" pitchFamily="2" charset="-122"/>
                <a:cs typeface="+mn-cs"/>
              </a:rPr>
              <a:t>ensembleNum</a:t>
            </a:r>
            <a:r>
              <a:rPr kumimoji="0" lang="en-US" altLang="zh-CN" sz="1800" b="0" i="0" u="none" strike="noStrike" kern="1200" cap="none" spc="0" normalizeH="0" baseline="0" noProof="0" dirty="0">
                <a:ln>
                  <a:noFill/>
                </a:ln>
                <a:solidFill>
                  <a:prstClr val="black"/>
                </a:solidFill>
                <a:effectLst/>
                <a:uLnTx/>
                <a:uFillTx/>
                <a:latin typeface="Calibri" panose="020F0502020204030204"/>
                <a:ea typeface="等线 Light" panose="02010600030101010101" pitchFamily="2" charset="-122"/>
                <a:cs typeface="+mn-cs"/>
              </a:rPr>
              <a:t> = 7;</a:t>
            </a:r>
          </a:p>
          <a:p>
            <a:pPr marL="36000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Calibri" panose="020F0502020204030204"/>
                <a:ea typeface="等线 Light" panose="02010600030101010101" pitchFamily="2" charset="-122"/>
                <a:cs typeface="+mn-cs"/>
              </a:rPr>
              <a:t>#   </a:t>
            </a:r>
            <a:r>
              <a:rPr kumimoji="0" lang="en-US" altLang="zh-CN" sz="1800" b="0" i="0" u="none" strike="noStrike" kern="1200" cap="none" spc="0" normalizeH="0" baseline="0" noProof="0" dirty="0">
                <a:ln>
                  <a:noFill/>
                </a:ln>
                <a:solidFill>
                  <a:prstClr val="black"/>
                </a:solidFill>
                <a:effectLst/>
                <a:uLnTx/>
                <a:uFillTx/>
                <a:latin typeface="Calibri" panose="020F0502020204030204"/>
                <a:ea typeface="等线" panose="02010600030101010101" pitchFamily="2" charset="-122"/>
                <a:cs typeface="+mn-cs"/>
              </a:rPr>
              <a:t>set network number in evaluation model</a:t>
            </a:r>
            <a:endParaRPr kumimoji="0" lang="en-US" altLang="zh-CN" sz="1800" b="0" i="0" u="none" strike="noStrike" kern="1200" cap="none" spc="0" normalizeH="0" baseline="0" noProof="0" dirty="0">
              <a:ln>
                <a:noFill/>
              </a:ln>
              <a:solidFill>
                <a:prstClr val="black"/>
              </a:solidFill>
              <a:effectLst/>
              <a:uLnTx/>
              <a:uFillTx/>
              <a:latin typeface="Calibri" panose="020F0502020204030204"/>
              <a:ea typeface="等线 Light" panose="02010600030101010101" pitchFamily="2" charset="-122"/>
              <a:cs typeface="+mn-cs"/>
            </a:endParaRPr>
          </a:p>
          <a:p>
            <a:pPr marL="36000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err="1">
                <a:ln>
                  <a:noFill/>
                </a:ln>
                <a:solidFill>
                  <a:prstClr val="black"/>
                </a:solidFill>
                <a:effectLst/>
                <a:uLnTx/>
                <a:uFillTx/>
                <a:latin typeface="Calibri" panose="020F0502020204030204"/>
                <a:ea typeface="等线 Light" panose="02010600030101010101" pitchFamily="2" charset="-122"/>
                <a:cs typeface="+mn-cs"/>
              </a:rPr>
              <a:t>RejectThreshold</a:t>
            </a:r>
            <a:r>
              <a:rPr kumimoji="0" lang="en-US" altLang="zh-CN" sz="1800" b="0" i="0" u="none" strike="noStrike" kern="1200" cap="none" spc="0" normalizeH="0" baseline="0" noProof="0" dirty="0">
                <a:ln>
                  <a:noFill/>
                </a:ln>
                <a:solidFill>
                  <a:prstClr val="black"/>
                </a:solidFill>
                <a:effectLst/>
                <a:uLnTx/>
                <a:uFillTx/>
                <a:latin typeface="Calibri" panose="020F0502020204030204"/>
                <a:ea typeface="等线 Light" panose="02010600030101010101" pitchFamily="2" charset="-122"/>
                <a:cs typeface="+mn-cs"/>
              </a:rPr>
              <a:t> = 0.994;</a:t>
            </a:r>
          </a:p>
          <a:p>
            <a:pPr marL="360000" lvl="0">
              <a:defRPr/>
            </a:pPr>
            <a:r>
              <a:rPr kumimoji="0" lang="en-US" altLang="zh-CN" sz="1800" b="0" i="0" u="none" strike="noStrike" kern="1200" cap="none" spc="0" normalizeH="0" baseline="0" noProof="0" dirty="0">
                <a:ln>
                  <a:noFill/>
                </a:ln>
                <a:solidFill>
                  <a:prstClr val="black"/>
                </a:solidFill>
                <a:effectLst/>
                <a:uLnTx/>
                <a:uFillTx/>
                <a:latin typeface="Calibri" panose="020F0502020204030204"/>
                <a:ea typeface="等线" panose="02010600030101010101" pitchFamily="2" charset="-122"/>
                <a:cs typeface="+mn-cs"/>
              </a:rPr>
              <a:t>#   set network reject </a:t>
            </a:r>
            <a:r>
              <a:rPr lang="en-US" altLang="zh-CN" dirty="0">
                <a:solidFill>
                  <a:prstClr val="black"/>
                </a:solidFill>
              </a:rPr>
              <a:t>threshold for four categories task on GoogLeNet</a:t>
            </a:r>
            <a:endParaRPr kumimoji="0" lang="en-US" altLang="zh-CN" sz="1800" b="0" i="0" u="none" strike="noStrike" kern="1200" cap="none" spc="0" normalizeH="0" baseline="0" noProof="0" dirty="0">
              <a:ln>
                <a:noFill/>
              </a:ln>
              <a:solidFill>
                <a:prstClr val="black"/>
              </a:solidFill>
              <a:effectLst/>
              <a:uLnTx/>
              <a:uFillTx/>
              <a:latin typeface="Calibri" panose="020F0502020204030204"/>
              <a:ea typeface="等线 Light" panose="02010600030101010101" pitchFamily="2" charset="-122"/>
              <a:cs typeface="+mn-cs"/>
            </a:endParaRPr>
          </a:p>
          <a:p>
            <a:pPr marL="36000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err="1">
                <a:ln>
                  <a:noFill/>
                </a:ln>
                <a:solidFill>
                  <a:prstClr val="black"/>
                </a:solidFill>
                <a:effectLst/>
                <a:uLnTx/>
                <a:uFillTx/>
                <a:latin typeface="Calibri" panose="020F0502020204030204"/>
                <a:ea typeface="等线 Light" panose="02010600030101010101" pitchFamily="2" charset="-122"/>
                <a:cs typeface="+mn-cs"/>
              </a:rPr>
              <a:t>VotingThreshold</a:t>
            </a:r>
            <a:r>
              <a:rPr kumimoji="0" lang="en-US" altLang="zh-CN" sz="1800" b="0" i="0" u="none" strike="noStrike" kern="1200" cap="none" spc="0" normalizeH="0" baseline="0" noProof="0" dirty="0">
                <a:ln>
                  <a:noFill/>
                </a:ln>
                <a:solidFill>
                  <a:prstClr val="black"/>
                </a:solidFill>
                <a:effectLst/>
                <a:uLnTx/>
                <a:uFillTx/>
                <a:latin typeface="Calibri" panose="020F0502020204030204"/>
                <a:ea typeface="等线 Light" panose="02010600030101010101" pitchFamily="2" charset="-122"/>
                <a:cs typeface="+mn-cs"/>
              </a:rPr>
              <a:t> = 4;</a:t>
            </a:r>
          </a:p>
          <a:p>
            <a:pPr marL="36000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Calibri" panose="020F0502020204030204"/>
                <a:ea typeface="等线 Light" panose="02010600030101010101" pitchFamily="2" charset="-122"/>
                <a:cs typeface="+mn-cs"/>
              </a:rPr>
              <a:t>#   set voting threshold in ensemble system</a:t>
            </a:r>
          </a:p>
          <a:p>
            <a:pPr marL="36000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err="1">
                <a:ln>
                  <a:noFill/>
                </a:ln>
                <a:solidFill>
                  <a:prstClr val="black"/>
                </a:solidFill>
                <a:effectLst/>
                <a:uLnTx/>
                <a:uFillTx/>
                <a:latin typeface="Calibri" panose="020F0502020204030204"/>
                <a:ea typeface="等线 Light" panose="02010600030101010101" pitchFamily="2" charset="-122"/>
                <a:cs typeface="+mn-cs"/>
              </a:rPr>
              <a:t>FNErrors</a:t>
            </a:r>
            <a:r>
              <a:rPr kumimoji="0" lang="en-US" altLang="zh-CN" sz="1800" b="0" i="0" u="none" strike="noStrike" kern="1200" cap="none" spc="0" normalizeH="0" baseline="0" noProof="0" dirty="0">
                <a:ln>
                  <a:noFill/>
                </a:ln>
                <a:solidFill>
                  <a:prstClr val="black"/>
                </a:solidFill>
                <a:effectLst/>
                <a:uLnTx/>
                <a:uFillTx/>
                <a:latin typeface="Calibri" panose="020F0502020204030204"/>
                <a:ea typeface="等线 Light" panose="02010600030101010101" pitchFamily="2" charset="-122"/>
                <a:cs typeface="+mn-cs"/>
              </a:rPr>
              <a:t> = false;</a:t>
            </a:r>
          </a:p>
          <a:p>
            <a:pPr marL="36000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Calibri" panose="020F0502020204030204"/>
                <a:ea typeface="等线 Light" panose="02010600030101010101" pitchFamily="2" charset="-122"/>
                <a:cs typeface="+mn-cs"/>
              </a:rPr>
              <a:t>#  set this value to true if need display False negative image</a:t>
            </a:r>
          </a:p>
          <a:p>
            <a:pPr marL="36000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err="1">
                <a:ln>
                  <a:noFill/>
                </a:ln>
                <a:solidFill>
                  <a:prstClr val="black"/>
                </a:solidFill>
                <a:effectLst/>
                <a:uLnTx/>
                <a:uFillTx/>
                <a:latin typeface="Calibri" panose="020F0502020204030204"/>
                <a:ea typeface="等线 Light" panose="02010600030101010101" pitchFamily="2" charset="-122"/>
                <a:cs typeface="+mn-cs"/>
              </a:rPr>
              <a:t>FPErrors</a:t>
            </a:r>
            <a:r>
              <a:rPr kumimoji="0" lang="en-US" altLang="zh-CN" sz="1800" b="0" i="0" u="none" strike="noStrike" kern="1200" cap="none" spc="0" normalizeH="0" baseline="0" noProof="0" dirty="0">
                <a:ln>
                  <a:noFill/>
                </a:ln>
                <a:solidFill>
                  <a:prstClr val="black"/>
                </a:solidFill>
                <a:effectLst/>
                <a:uLnTx/>
                <a:uFillTx/>
                <a:latin typeface="Calibri" panose="020F0502020204030204"/>
                <a:ea typeface="等线 Light" panose="02010600030101010101" pitchFamily="2" charset="-122"/>
                <a:cs typeface="+mn-cs"/>
              </a:rPr>
              <a:t> = false;</a:t>
            </a:r>
          </a:p>
          <a:p>
            <a:pPr marL="36000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Calibri" panose="020F0502020204030204"/>
                <a:ea typeface="等线" panose="02010600030101010101" pitchFamily="2" charset="-122"/>
                <a:cs typeface="+mn-cs"/>
              </a:rPr>
              <a:t>#  set this value to true if need display False positive image</a:t>
            </a:r>
          </a:p>
        </p:txBody>
      </p:sp>
      <p:sp>
        <p:nvSpPr>
          <p:cNvPr id="5" name="矩形 3">
            <a:extLst>
              <a:ext uri="{FF2B5EF4-FFF2-40B4-BE49-F238E27FC236}">
                <a16:creationId xmlns:a16="http://schemas.microsoft.com/office/drawing/2014/main" id="{1904481B-33AD-4FB8-B396-7FAF4C1794CC}"/>
              </a:ext>
            </a:extLst>
          </p:cNvPr>
          <p:cNvSpPr/>
          <p:nvPr/>
        </p:nvSpPr>
        <p:spPr>
          <a:xfrm>
            <a:off x="524623" y="430676"/>
            <a:ext cx="1774717" cy="52322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prstClr val="black"/>
                </a:solidFill>
                <a:effectLst/>
                <a:uLnTx/>
                <a:uFillTx/>
                <a:latin typeface="Calibri Light" panose="020F0302020204030204"/>
                <a:ea typeface="等线 Light" panose="02010600030101010101" pitchFamily="2" charset="-122"/>
                <a:cs typeface="+mn-cs"/>
              </a:rPr>
              <a:t>GoogLeNet</a:t>
            </a:r>
          </a:p>
        </p:txBody>
      </p:sp>
      <p:sp>
        <p:nvSpPr>
          <p:cNvPr id="2" name="スライド番号プレースホルダー 1"/>
          <p:cNvSpPr>
            <a:spLocks noGrp="1"/>
          </p:cNvSpPr>
          <p:nvPr>
            <p:ph type="sldNum" sz="quarter" idx="12"/>
          </p:nvPr>
        </p:nvSpPr>
        <p:spPr/>
        <p:txBody>
          <a:bodyPr/>
          <a:lstStyle/>
          <a:p>
            <a:fld id="{490913AC-2E7F-4EFA-AEC6-30B5ED22AB5F}" type="slidenum">
              <a:rPr lang="en-US" smtClean="0"/>
              <a:t>19</a:t>
            </a:fld>
            <a:endParaRPr lang="en-US" dirty="0"/>
          </a:p>
        </p:txBody>
      </p:sp>
    </p:spTree>
    <p:extLst>
      <p:ext uri="{BB962C8B-B14F-4D97-AF65-F5344CB8AC3E}">
        <p14:creationId xmlns:p14="http://schemas.microsoft.com/office/powerpoint/2010/main" val="2399215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Project Requirements</a:t>
            </a:r>
            <a:endParaRPr kumimoji="1" lang="ja-JP" altLang="en-US" dirty="0"/>
          </a:p>
        </p:txBody>
      </p:sp>
      <p:sp>
        <p:nvSpPr>
          <p:cNvPr id="6" name="コンテンツ プレースホルダー 5"/>
          <p:cNvSpPr>
            <a:spLocks noGrp="1"/>
          </p:cNvSpPr>
          <p:nvPr>
            <p:ph idx="1"/>
          </p:nvPr>
        </p:nvSpPr>
        <p:spPr/>
        <p:txBody>
          <a:bodyPr>
            <a:normAutofit/>
          </a:bodyPr>
          <a:lstStyle/>
          <a:p>
            <a:r>
              <a:rPr kumimoji="1" lang="en-US" altLang="ja-JP" dirty="0"/>
              <a:t>MATLAB   (current one: R2018b)                                       </a:t>
            </a:r>
          </a:p>
          <a:p>
            <a:r>
              <a:rPr kumimoji="1" lang="en-US" altLang="ja-JP" dirty="0"/>
              <a:t>Deep Learning Toolbox                                                        </a:t>
            </a:r>
          </a:p>
          <a:p>
            <a:r>
              <a:rPr kumimoji="1" lang="en-US" altLang="ja-JP" dirty="0"/>
              <a:t>Parallel Computing Toolbox                                       </a:t>
            </a:r>
          </a:p>
          <a:p>
            <a:r>
              <a:rPr kumimoji="1" lang="en-US" altLang="ja-JP" dirty="0"/>
              <a:t>Deep Learning Toolbox Model for GoogLeNet Network</a:t>
            </a:r>
          </a:p>
          <a:p>
            <a:pPr lvl="1"/>
            <a:r>
              <a:rPr kumimoji="1" lang="en-US" altLang="ja-JP" dirty="0"/>
              <a:t>Can be downloaded with a MathWorks account</a:t>
            </a:r>
          </a:p>
          <a:p>
            <a:r>
              <a:rPr kumimoji="1" lang="en-US" altLang="ja-JP" dirty="0"/>
              <a:t>Deep Learning Toolbox Model for AlexNet Network</a:t>
            </a:r>
          </a:p>
          <a:p>
            <a:pPr lvl="1"/>
            <a:r>
              <a:rPr kumimoji="1" lang="en-US" altLang="ja-JP" dirty="0"/>
              <a:t>Can be downloaded with a MathWorks account</a:t>
            </a:r>
          </a:p>
          <a:p>
            <a:r>
              <a:rPr kumimoji="1" lang="en-US" altLang="ja-JP" dirty="0"/>
              <a:t>Microsoft Office</a:t>
            </a:r>
          </a:p>
          <a:p>
            <a:pPr lvl="1"/>
            <a:r>
              <a:rPr kumimoji="1" lang="en-US" altLang="ja-JP" dirty="0"/>
              <a:t>Required for ensemble-based detection</a:t>
            </a:r>
          </a:p>
        </p:txBody>
      </p:sp>
      <p:sp>
        <p:nvSpPr>
          <p:cNvPr id="7" name="スライド番号プレースホルダー 6"/>
          <p:cNvSpPr>
            <a:spLocks noGrp="1"/>
          </p:cNvSpPr>
          <p:nvPr>
            <p:ph type="sldNum" sz="quarter" idx="12"/>
          </p:nvPr>
        </p:nvSpPr>
        <p:spPr/>
        <p:txBody>
          <a:bodyPr/>
          <a:lstStyle/>
          <a:p>
            <a:fld id="{490913AC-2E7F-4EFA-AEC6-30B5ED22AB5F}" type="slidenum">
              <a:rPr lang="en-US" smtClean="0"/>
              <a:t>2</a:t>
            </a:fld>
            <a:endParaRPr lang="en-US" dirty="0"/>
          </a:p>
        </p:txBody>
      </p:sp>
    </p:spTree>
    <p:extLst>
      <p:ext uri="{BB962C8B-B14F-4D97-AF65-F5344CB8AC3E}">
        <p14:creationId xmlns:p14="http://schemas.microsoft.com/office/powerpoint/2010/main" val="20757631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088AC5CA-D6E0-440B-81A8-D3271B24AF97}"/>
              </a:ext>
            </a:extLst>
          </p:cNvPr>
          <p:cNvSpPr/>
          <p:nvPr/>
        </p:nvSpPr>
        <p:spPr>
          <a:xfrm>
            <a:off x="524623" y="430676"/>
            <a:ext cx="1774717" cy="52322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prstClr val="black"/>
                </a:solidFill>
                <a:effectLst/>
                <a:uLnTx/>
                <a:uFillTx/>
                <a:latin typeface="Calibri Light" panose="020F0302020204030204"/>
                <a:ea typeface="等线 Light" panose="02010600030101010101" pitchFamily="2" charset="-122"/>
                <a:cs typeface="+mn-cs"/>
              </a:rPr>
              <a:t>GoogLeNet</a:t>
            </a:r>
          </a:p>
        </p:txBody>
      </p:sp>
      <p:sp>
        <p:nvSpPr>
          <p:cNvPr id="6" name="矩形 6">
            <a:extLst>
              <a:ext uri="{FF2B5EF4-FFF2-40B4-BE49-F238E27FC236}">
                <a16:creationId xmlns:a16="http://schemas.microsoft.com/office/drawing/2014/main" id="{F6FC9C87-20F0-4879-8A6A-B96BE13A0375}"/>
              </a:ext>
            </a:extLst>
          </p:cNvPr>
          <p:cNvSpPr/>
          <p:nvPr/>
        </p:nvSpPr>
        <p:spPr>
          <a:xfrm>
            <a:off x="524623" y="1167221"/>
            <a:ext cx="10056295" cy="830997"/>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prstClr val="black"/>
                </a:solidFill>
                <a:effectLst/>
                <a:uLnTx/>
                <a:uFillTx/>
                <a:latin typeface="Calibri" panose="020F0502020204030204"/>
                <a:ea typeface="等线 Light" panose="02010600030101010101" pitchFamily="2" charset="-122"/>
                <a:cs typeface="+mn-cs"/>
              </a:rPr>
              <a:t>Step 4:   </a:t>
            </a:r>
            <a:r>
              <a:rPr kumimoji="0" lang="it-IT" altLang="zh-CN" sz="2400" b="0" i="0" u="none" strike="noStrike" kern="1200" cap="none" spc="0" normalizeH="0" baseline="0" noProof="0" dirty="0">
                <a:ln>
                  <a:noFill/>
                </a:ln>
                <a:solidFill>
                  <a:prstClr val="black"/>
                </a:solidFill>
                <a:effectLst/>
                <a:uLnTx/>
                <a:uFillTx/>
                <a:latin typeface="Calibri" panose="020F0502020204030204"/>
                <a:ea typeface="等线 Light" panose="02010600030101010101" pitchFamily="2" charset="-122"/>
                <a:cs typeface="+mn-cs"/>
              </a:rPr>
              <a:t> </a:t>
            </a:r>
            <a:r>
              <a:rPr kumimoji="0" lang="en-US" altLang="zh-CN" sz="2400" b="0" i="0" u="none" strike="noStrike" kern="1200" cap="none" spc="0" normalizeH="0" baseline="0" noProof="0" dirty="0">
                <a:ln>
                  <a:noFill/>
                </a:ln>
                <a:solidFill>
                  <a:prstClr val="black"/>
                </a:solidFill>
                <a:effectLst/>
                <a:uLnTx/>
                <a:uFillTx/>
                <a:latin typeface="Calibri" panose="020F0502020204030204"/>
                <a:ea typeface="等线" panose="02010600030101010101" pitchFamily="2" charset="-122"/>
                <a:cs typeface="+mn-cs"/>
              </a:rPr>
              <a:t>waiting for the</a:t>
            </a:r>
            <a:r>
              <a:rPr kumimoji="0" lang="zh-CN" altLang="en-US" sz="2400" b="0" i="0" u="none" strike="noStrike" kern="1200" cap="none" spc="0" normalizeH="0" baseline="0" noProof="0" dirty="0">
                <a:ln>
                  <a:noFill/>
                </a:ln>
                <a:solidFill>
                  <a:prstClr val="black"/>
                </a:solidFill>
                <a:effectLst/>
                <a:uLnTx/>
                <a:uFillTx/>
                <a:latin typeface="Calibri" panose="020F0502020204030204"/>
                <a:ea typeface="等线" panose="02010600030101010101" pitchFamily="2" charset="-122"/>
                <a:cs typeface="+mn-cs"/>
              </a:rPr>
              <a:t> </a:t>
            </a:r>
            <a:r>
              <a:rPr kumimoji="0" lang="en-US" altLang="zh-CN" sz="2400" b="0" i="0" u="none" strike="noStrike" kern="1200" cap="none" spc="0" normalizeH="0" baseline="0" noProof="0" dirty="0">
                <a:ln>
                  <a:noFill/>
                </a:ln>
                <a:solidFill>
                  <a:prstClr val="black"/>
                </a:solidFill>
                <a:effectLst/>
                <a:uLnTx/>
                <a:uFillTx/>
                <a:latin typeface="Calibri" panose="020F0502020204030204"/>
                <a:ea typeface="等线" panose="02010600030101010101" pitchFamily="2" charset="-122"/>
                <a:cs typeface="+mn-cs"/>
              </a:rPr>
              <a:t>program</a:t>
            </a:r>
            <a:r>
              <a:rPr kumimoji="0" lang="zh-CN" altLang="en-US" sz="2400" b="0" i="0" u="none" strike="noStrike" kern="1200" cap="none" spc="0" normalizeH="0" baseline="0" noProof="0" dirty="0">
                <a:ln>
                  <a:noFill/>
                </a:ln>
                <a:solidFill>
                  <a:prstClr val="black"/>
                </a:solidFill>
                <a:effectLst/>
                <a:uLnTx/>
                <a:uFillTx/>
                <a:latin typeface="Calibri" panose="020F0502020204030204"/>
                <a:ea typeface="等线" panose="02010600030101010101" pitchFamily="2" charset="-122"/>
                <a:cs typeface="+mn-cs"/>
              </a:rPr>
              <a:t> </a:t>
            </a:r>
            <a:r>
              <a:rPr kumimoji="0" lang="en-US" altLang="zh-CN" sz="2400" b="0" i="0" u="none" strike="noStrike" kern="1200" cap="none" spc="0" normalizeH="0" baseline="0" noProof="0" dirty="0">
                <a:ln>
                  <a:noFill/>
                </a:ln>
                <a:solidFill>
                  <a:prstClr val="black"/>
                </a:solidFill>
                <a:effectLst/>
                <a:uLnTx/>
                <a:uFillTx/>
                <a:latin typeface="Calibri" panose="020F0502020204030204"/>
                <a:ea typeface="等线" panose="02010600030101010101" pitchFamily="2" charset="-122"/>
                <a:cs typeface="+mn-cs"/>
              </a:rPr>
              <a:t>to</a:t>
            </a:r>
            <a:r>
              <a:rPr kumimoji="0" lang="zh-CN" altLang="en-US" sz="2400" b="0" i="0" u="none" strike="noStrike" kern="1200" cap="none" spc="0" normalizeH="0" baseline="0" noProof="0" dirty="0">
                <a:ln>
                  <a:noFill/>
                </a:ln>
                <a:solidFill>
                  <a:prstClr val="black"/>
                </a:solidFill>
                <a:effectLst/>
                <a:uLnTx/>
                <a:uFillTx/>
                <a:latin typeface="Calibri" panose="020F0502020204030204"/>
                <a:ea typeface="等线" panose="02010600030101010101" pitchFamily="2" charset="-122"/>
                <a:cs typeface="+mn-cs"/>
              </a:rPr>
              <a:t> </a:t>
            </a:r>
            <a:r>
              <a:rPr kumimoji="0" lang="en-US" altLang="zh-CN" sz="2400" b="0" i="0" u="none" strike="noStrike" kern="1200" cap="none" spc="0" normalizeH="0" baseline="0" noProof="0" dirty="0">
                <a:ln>
                  <a:noFill/>
                </a:ln>
                <a:solidFill>
                  <a:prstClr val="black"/>
                </a:solidFill>
                <a:effectLst/>
                <a:uLnTx/>
                <a:uFillTx/>
                <a:latin typeface="Calibri" panose="020F0502020204030204"/>
                <a:ea typeface="等线" panose="02010600030101010101" pitchFamily="2" charset="-122"/>
                <a:cs typeface="+mn-cs"/>
              </a:rPr>
              <a:t>run, get the evaluation accuracy, confusion matrix and rejection number.</a:t>
            </a:r>
            <a:endParaRPr kumimoji="0" lang="en-US" altLang="zh-CN" sz="2400" b="0" i="0" u="none" strike="noStrike" kern="1200" cap="none" spc="0" normalizeH="0" baseline="0" noProof="0" dirty="0">
              <a:ln>
                <a:noFill/>
              </a:ln>
              <a:solidFill>
                <a:prstClr val="black"/>
              </a:solidFill>
              <a:effectLst/>
              <a:uLnTx/>
              <a:uFillTx/>
              <a:latin typeface="Calibri" panose="020F0502020204030204"/>
              <a:ea typeface="等线 Light" panose="02010600030101010101" pitchFamily="2" charset="-122"/>
              <a:cs typeface="+mn-cs"/>
            </a:endParaRPr>
          </a:p>
        </p:txBody>
      </p:sp>
      <p:pic>
        <p:nvPicPr>
          <p:cNvPr id="2" name="图片 1">
            <a:extLst>
              <a:ext uri="{FF2B5EF4-FFF2-40B4-BE49-F238E27FC236}">
                <a16:creationId xmlns:a16="http://schemas.microsoft.com/office/drawing/2014/main" id="{99D5CD23-F323-4AD6-93D7-F4D665F99220}"/>
              </a:ext>
            </a:extLst>
          </p:cNvPr>
          <p:cNvPicPr>
            <a:picLocks noChangeAspect="1"/>
          </p:cNvPicPr>
          <p:nvPr/>
        </p:nvPicPr>
        <p:blipFill>
          <a:blip r:embed="rId2"/>
          <a:stretch>
            <a:fillRect/>
          </a:stretch>
        </p:blipFill>
        <p:spPr>
          <a:xfrm>
            <a:off x="6511265" y="1798522"/>
            <a:ext cx="4711614" cy="4550991"/>
          </a:xfrm>
          <a:prstGeom prst="rect">
            <a:avLst/>
          </a:prstGeom>
        </p:spPr>
      </p:pic>
      <p:sp>
        <p:nvSpPr>
          <p:cNvPr id="3" name="正方形/長方形 2">
            <a:extLst>
              <a:ext uri="{FF2B5EF4-FFF2-40B4-BE49-F238E27FC236}">
                <a16:creationId xmlns:a16="http://schemas.microsoft.com/office/drawing/2014/main" id="{498BA500-7993-4F4A-A5E3-5BFA5B329995}"/>
              </a:ext>
            </a:extLst>
          </p:cNvPr>
          <p:cNvSpPr/>
          <p:nvPr/>
        </p:nvSpPr>
        <p:spPr>
          <a:xfrm>
            <a:off x="626223" y="2386072"/>
            <a:ext cx="5152278" cy="1569660"/>
          </a:xfrm>
          <a:prstGeom prst="rect">
            <a:avLst/>
          </a:prstGeom>
        </p:spPr>
        <p:txBody>
          <a:bodyPr wrap="square">
            <a:spAutoFit/>
          </a:bodyPr>
          <a:lstStyle/>
          <a:p>
            <a:r>
              <a:rPr lang="en-US" altLang="ja-JP" sz="2400" dirty="0">
                <a:solidFill>
                  <a:prstClr val="black"/>
                </a:solidFill>
                <a:latin typeface="Calibri" panose="020F0502020204030204"/>
                <a:ea typeface="等线" panose="02010600030101010101" pitchFamily="2" charset="-122"/>
              </a:rPr>
              <a:t>The matrix order will be consistent in the numerical order of the categories in the image folder</a:t>
            </a:r>
          </a:p>
          <a:p>
            <a:r>
              <a:rPr lang="en-US" altLang="ja-JP" sz="2400" dirty="0">
                <a:solidFill>
                  <a:prstClr val="black"/>
                </a:solidFill>
                <a:latin typeface="Calibri" panose="020F0502020204030204"/>
                <a:ea typeface="等线" panose="02010600030101010101" pitchFamily="2" charset="-122"/>
              </a:rPr>
              <a:t>---for example</a:t>
            </a:r>
            <a:endParaRPr lang="ja-JP" altLang="en-US" sz="2400" dirty="0">
              <a:solidFill>
                <a:prstClr val="black"/>
              </a:solidFill>
              <a:latin typeface="Calibri" panose="020F0502020204030204"/>
              <a:ea typeface="等线" panose="02010600030101010101" pitchFamily="2" charset="-122"/>
            </a:endParaRPr>
          </a:p>
        </p:txBody>
      </p:sp>
      <p:graphicFrame>
        <p:nvGraphicFramePr>
          <p:cNvPr id="5" name="表 4">
            <a:extLst>
              <a:ext uri="{FF2B5EF4-FFF2-40B4-BE49-F238E27FC236}">
                <a16:creationId xmlns:a16="http://schemas.microsoft.com/office/drawing/2014/main" id="{8A15EE5F-8006-4F16-BD54-B623F5A2B10A}"/>
              </a:ext>
            </a:extLst>
          </p:cNvPr>
          <p:cNvGraphicFramePr>
            <a:graphicFrameLocks noGrp="1"/>
          </p:cNvGraphicFramePr>
          <p:nvPr>
            <p:extLst>
              <p:ext uri="{D42A27DB-BD31-4B8C-83A1-F6EECF244321}">
                <p14:modId xmlns:p14="http://schemas.microsoft.com/office/powerpoint/2010/main" val="2957895520"/>
              </p:ext>
            </p:extLst>
          </p:nvPr>
        </p:nvGraphicFramePr>
        <p:xfrm>
          <a:off x="1358153" y="4343586"/>
          <a:ext cx="4322585" cy="2335848"/>
        </p:xfrm>
        <a:graphic>
          <a:graphicData uri="http://schemas.openxmlformats.org/drawingml/2006/table">
            <a:tbl>
              <a:tblPr firstRow="1" bandRow="1">
                <a:tableStyleId>{5940675A-B579-460E-94D1-54222C63F5DA}</a:tableStyleId>
              </a:tblPr>
              <a:tblGrid>
                <a:gridCol w="922727">
                  <a:extLst>
                    <a:ext uri="{9D8B030D-6E8A-4147-A177-3AD203B41FA5}">
                      <a16:colId xmlns:a16="http://schemas.microsoft.com/office/drawing/2014/main" val="80664200"/>
                    </a:ext>
                  </a:extLst>
                </a:gridCol>
                <a:gridCol w="806307">
                  <a:extLst>
                    <a:ext uri="{9D8B030D-6E8A-4147-A177-3AD203B41FA5}">
                      <a16:colId xmlns:a16="http://schemas.microsoft.com/office/drawing/2014/main" val="2513007521"/>
                    </a:ext>
                  </a:extLst>
                </a:gridCol>
                <a:gridCol w="964703">
                  <a:extLst>
                    <a:ext uri="{9D8B030D-6E8A-4147-A177-3AD203B41FA5}">
                      <a16:colId xmlns:a16="http://schemas.microsoft.com/office/drawing/2014/main" val="4226451945"/>
                    </a:ext>
                  </a:extLst>
                </a:gridCol>
                <a:gridCol w="764331">
                  <a:extLst>
                    <a:ext uri="{9D8B030D-6E8A-4147-A177-3AD203B41FA5}">
                      <a16:colId xmlns:a16="http://schemas.microsoft.com/office/drawing/2014/main" val="3048985622"/>
                    </a:ext>
                  </a:extLst>
                </a:gridCol>
                <a:gridCol w="864517">
                  <a:extLst>
                    <a:ext uri="{9D8B030D-6E8A-4147-A177-3AD203B41FA5}">
                      <a16:colId xmlns:a16="http://schemas.microsoft.com/office/drawing/2014/main" val="4081626308"/>
                    </a:ext>
                  </a:extLst>
                </a:gridCol>
              </a:tblGrid>
              <a:tr h="433176">
                <a:tc>
                  <a:txBody>
                    <a:bodyPr/>
                    <a:lstStyle/>
                    <a:p>
                      <a:pPr algn="ctr"/>
                      <a:endParaRPr kumimoji="1" lang="ja-JP" altLang="en-US" sz="1400" dirty="0"/>
                    </a:p>
                  </a:txBody>
                  <a:tcPr anchor="ctr"/>
                </a:tc>
                <a:tc>
                  <a:txBody>
                    <a:bodyPr/>
                    <a:lstStyle/>
                    <a:p>
                      <a:pPr algn="ctr"/>
                      <a:r>
                        <a:rPr kumimoji="1" lang="en-US" altLang="ja-JP" sz="1400" dirty="0"/>
                        <a:t>1.Knife</a:t>
                      </a:r>
                      <a:endParaRPr kumimoji="1" lang="ja-JP" altLang="en-US" sz="1400" dirty="0"/>
                    </a:p>
                  </a:txBody>
                  <a:tcPr anchor="ctr"/>
                </a:tc>
                <a:tc>
                  <a:txBody>
                    <a:bodyPr/>
                    <a:lstStyle/>
                    <a:p>
                      <a:pPr algn="ctr"/>
                      <a:r>
                        <a:rPr kumimoji="1" lang="en-US" altLang="ja-JP" sz="1400" dirty="0"/>
                        <a:t>2.Scratches</a:t>
                      </a:r>
                      <a:endParaRPr kumimoji="1" lang="ja-JP" altLang="en-US" sz="1400" dirty="0"/>
                    </a:p>
                  </a:txBody>
                  <a:tcPr anchor="ctr"/>
                </a:tc>
                <a:tc>
                  <a:txBody>
                    <a:bodyPr/>
                    <a:lstStyle/>
                    <a:p>
                      <a:pPr algn="ctr"/>
                      <a:r>
                        <a:rPr kumimoji="1" lang="en-US" altLang="ja-JP" sz="1400" dirty="0"/>
                        <a:t>3.water</a:t>
                      </a:r>
                      <a:endParaRPr kumimoji="1" lang="ja-JP" altLang="en-US" sz="1400" dirty="0"/>
                    </a:p>
                  </a:txBody>
                  <a:tcPr anchor="ctr"/>
                </a:tc>
                <a:tc>
                  <a:txBody>
                    <a:bodyPr/>
                    <a:lstStyle/>
                    <a:p>
                      <a:pPr algn="ctr"/>
                      <a:r>
                        <a:rPr kumimoji="1" lang="en-US" altLang="ja-JP" sz="1400" dirty="0"/>
                        <a:t>4.other</a:t>
                      </a:r>
                      <a:endParaRPr kumimoji="1" lang="ja-JP" altLang="en-US" sz="1400" dirty="0"/>
                    </a:p>
                  </a:txBody>
                  <a:tcPr anchor="ctr"/>
                </a:tc>
                <a:extLst>
                  <a:ext uri="{0D108BD9-81ED-4DB2-BD59-A6C34878D82A}">
                    <a16:rowId xmlns:a16="http://schemas.microsoft.com/office/drawing/2014/main" val="159514050"/>
                  </a:ext>
                </a:extLst>
              </a:tr>
              <a:tr h="43317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1.Knife</a:t>
                      </a:r>
                      <a:endParaRPr kumimoji="1" lang="ja-JP" altLang="en-US" sz="1400" dirty="0"/>
                    </a:p>
                  </a:txBody>
                  <a:tcPr anchor="ctr"/>
                </a:tc>
                <a:tc>
                  <a:txBody>
                    <a:bodyPr/>
                    <a:lstStyle/>
                    <a:p>
                      <a:pPr algn="ctr"/>
                      <a:r>
                        <a:rPr kumimoji="1" lang="en-US" altLang="ja-JP" sz="1100" dirty="0"/>
                        <a:t>202</a:t>
                      </a:r>
                    </a:p>
                    <a:p>
                      <a:pPr algn="ctr"/>
                      <a:r>
                        <a:rPr kumimoji="1" lang="en-US" altLang="ja-JP" sz="1100" dirty="0"/>
                        <a:t>0.7739</a:t>
                      </a:r>
                      <a:endParaRPr kumimoji="1" lang="ja-JP" altLang="en-US" sz="1100" dirty="0"/>
                    </a:p>
                  </a:txBody>
                  <a:tcPr anchor="ctr"/>
                </a:tc>
                <a:tc>
                  <a:txBody>
                    <a:bodyPr/>
                    <a:lstStyle/>
                    <a:p>
                      <a:pPr algn="ctr"/>
                      <a:r>
                        <a:rPr kumimoji="1" lang="en-US" altLang="ja-JP" sz="1100" dirty="0"/>
                        <a:t>6</a:t>
                      </a:r>
                    </a:p>
                    <a:p>
                      <a:pPr algn="ctr"/>
                      <a:r>
                        <a:rPr kumimoji="1" lang="en-US" altLang="ja-JP" sz="1100" dirty="0"/>
                        <a:t>0.0230</a:t>
                      </a:r>
                      <a:endParaRPr kumimoji="1" lang="ja-JP" altLang="en-US" sz="1100" dirty="0"/>
                    </a:p>
                  </a:txBody>
                  <a:tcPr anchor="ctr"/>
                </a:tc>
                <a:tc>
                  <a:txBody>
                    <a:bodyPr/>
                    <a:lstStyle/>
                    <a:p>
                      <a:pPr algn="ctr"/>
                      <a:r>
                        <a:rPr kumimoji="1" lang="en-US" altLang="ja-JP" sz="1100" dirty="0"/>
                        <a:t>0</a:t>
                      </a:r>
                    </a:p>
                    <a:p>
                      <a:pPr algn="ctr"/>
                      <a:r>
                        <a:rPr kumimoji="1" lang="en-US" altLang="ja-JP" sz="1100" dirty="0"/>
                        <a:t>0.0000</a:t>
                      </a:r>
                      <a:endParaRPr kumimoji="1" lang="ja-JP" altLang="en-US" sz="1100" dirty="0"/>
                    </a:p>
                  </a:txBody>
                  <a:tcPr anchor="ctr"/>
                </a:tc>
                <a:tc>
                  <a:txBody>
                    <a:bodyPr/>
                    <a:lstStyle/>
                    <a:p>
                      <a:pPr algn="ctr"/>
                      <a:r>
                        <a:rPr kumimoji="1" lang="en-US" altLang="ja-JP" sz="1100" dirty="0"/>
                        <a:t>53</a:t>
                      </a:r>
                    </a:p>
                    <a:p>
                      <a:pPr algn="ctr"/>
                      <a:r>
                        <a:rPr kumimoji="1" lang="en-US" altLang="ja-JP" sz="1100" dirty="0"/>
                        <a:t>0.2031</a:t>
                      </a:r>
                      <a:endParaRPr kumimoji="1" lang="ja-JP" altLang="en-US" sz="1100" dirty="0"/>
                    </a:p>
                  </a:txBody>
                  <a:tcPr anchor="ctr"/>
                </a:tc>
                <a:extLst>
                  <a:ext uri="{0D108BD9-81ED-4DB2-BD59-A6C34878D82A}">
                    <a16:rowId xmlns:a16="http://schemas.microsoft.com/office/drawing/2014/main" val="616974001"/>
                  </a:ext>
                </a:extLst>
              </a:tr>
              <a:tr h="4906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2.Scratches</a:t>
                      </a:r>
                      <a:endParaRPr kumimoji="1" lang="ja-JP" altLang="en-US" sz="1400" dirty="0"/>
                    </a:p>
                  </a:txBody>
                  <a:tcPr anchor="ctr"/>
                </a:tc>
                <a:tc>
                  <a:txBody>
                    <a:bodyPr/>
                    <a:lstStyle/>
                    <a:p>
                      <a:pPr algn="ctr"/>
                      <a:r>
                        <a:rPr kumimoji="1" lang="en-US" altLang="ja-JP" sz="1100" dirty="0"/>
                        <a:t>2</a:t>
                      </a:r>
                    </a:p>
                    <a:p>
                      <a:pPr algn="ctr"/>
                      <a:r>
                        <a:rPr kumimoji="1" lang="en-US" altLang="ja-JP" sz="1100" dirty="0"/>
                        <a:t>0.0044</a:t>
                      </a:r>
                      <a:endParaRPr kumimoji="1" lang="ja-JP" altLang="en-US" sz="1100" dirty="0"/>
                    </a:p>
                  </a:txBody>
                  <a:tcPr anchor="ctr"/>
                </a:tc>
                <a:tc>
                  <a:txBody>
                    <a:bodyPr/>
                    <a:lstStyle/>
                    <a:p>
                      <a:pPr algn="ctr"/>
                      <a:r>
                        <a:rPr kumimoji="1" lang="en-US" altLang="ja-JP" sz="1100" dirty="0"/>
                        <a:t>336</a:t>
                      </a:r>
                    </a:p>
                    <a:p>
                      <a:pPr algn="ctr"/>
                      <a:r>
                        <a:rPr kumimoji="1" lang="en-US" altLang="ja-JP" sz="1100" dirty="0"/>
                        <a:t>0.7368</a:t>
                      </a:r>
                      <a:endParaRPr kumimoji="1" lang="ja-JP" altLang="en-US" sz="1100" dirty="0"/>
                    </a:p>
                  </a:txBody>
                  <a:tcPr anchor="ctr"/>
                </a:tc>
                <a:tc>
                  <a:txBody>
                    <a:bodyPr/>
                    <a:lstStyle/>
                    <a:p>
                      <a:pPr algn="ctr"/>
                      <a:r>
                        <a:rPr kumimoji="1" lang="en-US" altLang="ja-JP" sz="1100" dirty="0"/>
                        <a:t>2</a:t>
                      </a:r>
                    </a:p>
                    <a:p>
                      <a:pPr algn="ctr"/>
                      <a:r>
                        <a:rPr kumimoji="1" lang="en-US" altLang="ja-JP" sz="1100" dirty="0"/>
                        <a:t>0.0044</a:t>
                      </a:r>
                      <a:endParaRPr kumimoji="1" lang="ja-JP" altLang="en-US" sz="1100" dirty="0"/>
                    </a:p>
                  </a:txBody>
                  <a:tcPr anchor="ctr"/>
                </a:tc>
                <a:tc>
                  <a:txBody>
                    <a:bodyPr/>
                    <a:lstStyle/>
                    <a:p>
                      <a:pPr algn="ctr"/>
                      <a:r>
                        <a:rPr kumimoji="1" lang="en-US" altLang="ja-JP" sz="1100" dirty="0"/>
                        <a:t>116</a:t>
                      </a:r>
                    </a:p>
                    <a:p>
                      <a:pPr algn="ctr"/>
                      <a:r>
                        <a:rPr kumimoji="1" lang="en-US" altLang="ja-JP" sz="1100" dirty="0"/>
                        <a:t>0.2544</a:t>
                      </a:r>
                      <a:endParaRPr kumimoji="1" lang="ja-JP" altLang="en-US" sz="1100" dirty="0"/>
                    </a:p>
                  </a:txBody>
                  <a:tcPr anchor="ctr"/>
                </a:tc>
                <a:extLst>
                  <a:ext uri="{0D108BD9-81ED-4DB2-BD59-A6C34878D82A}">
                    <a16:rowId xmlns:a16="http://schemas.microsoft.com/office/drawing/2014/main" val="1312014760"/>
                  </a:ext>
                </a:extLst>
              </a:tr>
              <a:tr h="433176">
                <a:tc>
                  <a:txBody>
                    <a:bodyPr/>
                    <a:lstStyle/>
                    <a:p>
                      <a:pPr algn="ctr"/>
                      <a:r>
                        <a:rPr kumimoji="1" lang="en-US" altLang="ja-JP" sz="1400" dirty="0"/>
                        <a:t>3.water</a:t>
                      </a:r>
                    </a:p>
                  </a:txBody>
                  <a:tcPr anchor="ctr"/>
                </a:tc>
                <a:tc>
                  <a:txBody>
                    <a:bodyPr/>
                    <a:lstStyle/>
                    <a:p>
                      <a:pPr algn="ctr"/>
                      <a:r>
                        <a:rPr kumimoji="1" lang="en-US" altLang="ja-JP" sz="1100" dirty="0"/>
                        <a:t>2</a:t>
                      </a:r>
                    </a:p>
                    <a:p>
                      <a:pPr algn="ctr"/>
                      <a:r>
                        <a:rPr kumimoji="1" lang="en-US" altLang="ja-JP" sz="1100" dirty="0"/>
                        <a:t>0.0003</a:t>
                      </a:r>
                      <a:endParaRPr kumimoji="1" lang="ja-JP" altLang="en-US" sz="1100" dirty="0"/>
                    </a:p>
                  </a:txBody>
                  <a:tcPr anchor="ctr"/>
                </a:tc>
                <a:tc>
                  <a:txBody>
                    <a:bodyPr/>
                    <a:lstStyle/>
                    <a:p>
                      <a:pPr algn="ctr"/>
                      <a:r>
                        <a:rPr kumimoji="1" lang="en-US" altLang="ja-JP" sz="1100" dirty="0"/>
                        <a:t>2</a:t>
                      </a:r>
                    </a:p>
                    <a:p>
                      <a:pPr algn="ctr"/>
                      <a:r>
                        <a:rPr kumimoji="1" lang="en-US" altLang="ja-JP" sz="1100" dirty="0"/>
                        <a:t>0.0003</a:t>
                      </a:r>
                      <a:endParaRPr kumimoji="1" lang="ja-JP" altLang="en-US" sz="1100" dirty="0"/>
                    </a:p>
                  </a:txBody>
                  <a:tcPr anchor="ctr"/>
                </a:tc>
                <a:tc>
                  <a:txBody>
                    <a:bodyPr/>
                    <a:lstStyle/>
                    <a:p>
                      <a:pPr algn="ctr"/>
                      <a:r>
                        <a:rPr kumimoji="1" lang="en-US" altLang="ja-JP" sz="1100" dirty="0"/>
                        <a:t>7615</a:t>
                      </a:r>
                    </a:p>
                    <a:p>
                      <a:pPr algn="ctr"/>
                      <a:r>
                        <a:rPr kumimoji="1" lang="en-US" altLang="ja-JP" sz="1100" dirty="0"/>
                        <a:t>0.9827</a:t>
                      </a:r>
                      <a:endParaRPr kumimoji="1" lang="ja-JP" altLang="en-US" sz="1100" dirty="0"/>
                    </a:p>
                  </a:txBody>
                  <a:tcPr anchor="ctr"/>
                </a:tc>
                <a:tc>
                  <a:txBody>
                    <a:bodyPr/>
                    <a:lstStyle/>
                    <a:p>
                      <a:pPr algn="ctr"/>
                      <a:r>
                        <a:rPr kumimoji="1" lang="en-US" altLang="ja-JP" sz="1100" dirty="0"/>
                        <a:t>130</a:t>
                      </a:r>
                    </a:p>
                    <a:p>
                      <a:pPr algn="ctr"/>
                      <a:r>
                        <a:rPr kumimoji="1" lang="en-US" altLang="ja-JP" sz="1100" dirty="0"/>
                        <a:t>0.0168</a:t>
                      </a:r>
                      <a:endParaRPr kumimoji="1" lang="ja-JP" altLang="en-US" sz="1100" dirty="0"/>
                    </a:p>
                  </a:txBody>
                  <a:tcPr anchor="ctr"/>
                </a:tc>
                <a:extLst>
                  <a:ext uri="{0D108BD9-81ED-4DB2-BD59-A6C34878D82A}">
                    <a16:rowId xmlns:a16="http://schemas.microsoft.com/office/drawing/2014/main" val="2710302195"/>
                  </a:ext>
                </a:extLst>
              </a:tr>
              <a:tr h="433176">
                <a:tc>
                  <a:txBody>
                    <a:bodyPr/>
                    <a:lstStyle/>
                    <a:p>
                      <a:pPr algn="ctr"/>
                      <a:r>
                        <a:rPr kumimoji="1" lang="en-US" altLang="ja-JP" sz="1400" dirty="0"/>
                        <a:t>4.other</a:t>
                      </a:r>
                    </a:p>
                  </a:txBody>
                  <a:tcPr anchor="ctr"/>
                </a:tc>
                <a:tc>
                  <a:txBody>
                    <a:bodyPr/>
                    <a:lstStyle/>
                    <a:p>
                      <a:pPr algn="ctr"/>
                      <a:r>
                        <a:rPr kumimoji="1" lang="en-US" altLang="ja-JP" sz="1100" dirty="0"/>
                        <a:t>46</a:t>
                      </a:r>
                    </a:p>
                    <a:p>
                      <a:pPr algn="ctr"/>
                      <a:r>
                        <a:rPr kumimoji="1" lang="en-US" altLang="ja-JP" sz="1100" dirty="0"/>
                        <a:t>0.0055</a:t>
                      </a:r>
                      <a:endParaRPr kumimoji="1" lang="ja-JP" altLang="en-US" sz="1100" dirty="0"/>
                    </a:p>
                  </a:txBody>
                  <a:tcPr anchor="ctr"/>
                </a:tc>
                <a:tc>
                  <a:txBody>
                    <a:bodyPr/>
                    <a:lstStyle/>
                    <a:p>
                      <a:pPr algn="ctr"/>
                      <a:r>
                        <a:rPr kumimoji="1" lang="en-US" altLang="ja-JP" sz="1100" dirty="0"/>
                        <a:t>65</a:t>
                      </a:r>
                    </a:p>
                    <a:p>
                      <a:pPr algn="ctr"/>
                      <a:r>
                        <a:rPr kumimoji="1" lang="en-US" altLang="ja-JP" sz="1100" dirty="0"/>
                        <a:t>0.0078</a:t>
                      </a:r>
                      <a:endParaRPr kumimoji="1" lang="ja-JP" altLang="en-US" sz="1100" dirty="0"/>
                    </a:p>
                  </a:txBody>
                  <a:tcPr anchor="ctr"/>
                </a:tc>
                <a:tc>
                  <a:txBody>
                    <a:bodyPr/>
                    <a:lstStyle/>
                    <a:p>
                      <a:pPr algn="ctr"/>
                      <a:r>
                        <a:rPr kumimoji="1" lang="en-US" altLang="ja-JP" sz="1100" dirty="0"/>
                        <a:t>49</a:t>
                      </a:r>
                    </a:p>
                    <a:p>
                      <a:pPr algn="ctr"/>
                      <a:r>
                        <a:rPr kumimoji="1" lang="en-US" altLang="ja-JP" sz="1100" dirty="0"/>
                        <a:t>0.0059</a:t>
                      </a:r>
                      <a:endParaRPr kumimoji="1" lang="ja-JP" altLang="en-US" sz="1100" dirty="0"/>
                    </a:p>
                  </a:txBody>
                  <a:tcPr anchor="ctr"/>
                </a:tc>
                <a:tc>
                  <a:txBody>
                    <a:bodyPr/>
                    <a:lstStyle/>
                    <a:p>
                      <a:pPr algn="ctr"/>
                      <a:r>
                        <a:rPr kumimoji="1" lang="en-US" altLang="ja-JP" sz="1100" dirty="0"/>
                        <a:t>8176</a:t>
                      </a:r>
                    </a:p>
                    <a:p>
                      <a:pPr algn="ctr"/>
                      <a:r>
                        <a:rPr kumimoji="1" lang="en-US" altLang="ja-JP" sz="1100" dirty="0"/>
                        <a:t>0.9808</a:t>
                      </a:r>
                      <a:endParaRPr kumimoji="1" lang="ja-JP" altLang="en-US" sz="1100" dirty="0"/>
                    </a:p>
                  </a:txBody>
                  <a:tcPr anchor="ctr"/>
                </a:tc>
                <a:extLst>
                  <a:ext uri="{0D108BD9-81ED-4DB2-BD59-A6C34878D82A}">
                    <a16:rowId xmlns:a16="http://schemas.microsoft.com/office/drawing/2014/main" val="1400778929"/>
                  </a:ext>
                </a:extLst>
              </a:tr>
            </a:tbl>
          </a:graphicData>
        </a:graphic>
      </p:graphicFrame>
      <p:sp>
        <p:nvSpPr>
          <p:cNvPr id="7" name="スライド番号プレースホルダー 6"/>
          <p:cNvSpPr>
            <a:spLocks noGrp="1"/>
          </p:cNvSpPr>
          <p:nvPr>
            <p:ph type="sldNum" sz="quarter" idx="12"/>
          </p:nvPr>
        </p:nvSpPr>
        <p:spPr/>
        <p:txBody>
          <a:bodyPr/>
          <a:lstStyle/>
          <a:p>
            <a:fld id="{490913AC-2E7F-4EFA-AEC6-30B5ED22AB5F}" type="slidenum">
              <a:rPr lang="en-US" smtClean="0"/>
              <a:t>20</a:t>
            </a:fld>
            <a:endParaRPr lang="en-US" dirty="0"/>
          </a:p>
        </p:txBody>
      </p:sp>
      <p:sp>
        <p:nvSpPr>
          <p:cNvPr id="8" name="正方形/長方形 7">
            <a:extLst>
              <a:ext uri="{FF2B5EF4-FFF2-40B4-BE49-F238E27FC236}">
                <a16:creationId xmlns:a16="http://schemas.microsoft.com/office/drawing/2014/main" id="{BC547CBF-6812-4655-8EF6-B3D6CA03AFD0}"/>
              </a:ext>
            </a:extLst>
          </p:cNvPr>
          <p:cNvSpPr/>
          <p:nvPr/>
        </p:nvSpPr>
        <p:spPr>
          <a:xfrm>
            <a:off x="2299340" y="3858864"/>
            <a:ext cx="3332915" cy="43030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dirty="0"/>
              <a:t>予測結果</a:t>
            </a:r>
          </a:p>
        </p:txBody>
      </p:sp>
      <p:sp>
        <p:nvSpPr>
          <p:cNvPr id="9" name="正方形/長方形 8">
            <a:extLst>
              <a:ext uri="{FF2B5EF4-FFF2-40B4-BE49-F238E27FC236}">
                <a16:creationId xmlns:a16="http://schemas.microsoft.com/office/drawing/2014/main" id="{20C7BDF4-90D9-4556-9968-5B19D3A5C885}"/>
              </a:ext>
            </a:extLst>
          </p:cNvPr>
          <p:cNvSpPr/>
          <p:nvPr/>
        </p:nvSpPr>
        <p:spPr>
          <a:xfrm>
            <a:off x="851647" y="4876044"/>
            <a:ext cx="423333" cy="180339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dirty="0"/>
              <a:t>正解</a:t>
            </a:r>
          </a:p>
        </p:txBody>
      </p:sp>
    </p:spTree>
    <p:extLst>
      <p:ext uri="{BB962C8B-B14F-4D97-AF65-F5344CB8AC3E}">
        <p14:creationId xmlns:p14="http://schemas.microsoft.com/office/powerpoint/2010/main" val="39692840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0BBFC9A-DBF5-4CE0-A41B-DD71B429314E}"/>
              </a:ext>
            </a:extLst>
          </p:cNvPr>
          <p:cNvSpPr/>
          <p:nvPr/>
        </p:nvSpPr>
        <p:spPr>
          <a:xfrm>
            <a:off x="524623" y="430676"/>
            <a:ext cx="1975221" cy="52322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800" b="1" dirty="0">
                <a:solidFill>
                  <a:prstClr val="black"/>
                </a:solidFill>
                <a:latin typeface="Calibri Light" panose="020F0302020204030204"/>
                <a:ea typeface="等线 Light" panose="02010600030101010101" pitchFamily="2" charset="-122"/>
              </a:rPr>
              <a:t>Error images</a:t>
            </a:r>
            <a:endParaRPr kumimoji="0" lang="en-US" altLang="zh-CN" sz="2800" b="1" i="0" u="none" strike="noStrike" kern="1200" cap="none" spc="0" normalizeH="0" baseline="0" noProof="0" dirty="0">
              <a:ln>
                <a:noFill/>
              </a:ln>
              <a:solidFill>
                <a:prstClr val="black"/>
              </a:solidFill>
              <a:effectLst/>
              <a:uLnTx/>
              <a:uFillTx/>
              <a:latin typeface="Calibri Light" panose="020F0302020204030204"/>
              <a:ea typeface="等线 Light" panose="02010600030101010101" pitchFamily="2" charset="-122"/>
              <a:cs typeface="+mn-cs"/>
            </a:endParaRPr>
          </a:p>
        </p:txBody>
      </p:sp>
      <p:sp>
        <p:nvSpPr>
          <p:cNvPr id="5" name="矩形 6">
            <a:extLst>
              <a:ext uri="{FF2B5EF4-FFF2-40B4-BE49-F238E27FC236}">
                <a16:creationId xmlns:a16="http://schemas.microsoft.com/office/drawing/2014/main" id="{44E40F7B-EB7E-4BE7-8545-365F1D8ADF39}"/>
              </a:ext>
            </a:extLst>
          </p:cNvPr>
          <p:cNvSpPr/>
          <p:nvPr/>
        </p:nvSpPr>
        <p:spPr>
          <a:xfrm>
            <a:off x="524623" y="1167221"/>
            <a:ext cx="10752977" cy="156966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prstClr val="black"/>
                </a:solidFill>
                <a:effectLst/>
                <a:uLnTx/>
                <a:uFillTx/>
                <a:latin typeface="Calibri" panose="020F0502020204030204"/>
                <a:ea typeface="等线 Light" panose="02010600030101010101" pitchFamily="2" charset="-122"/>
                <a:cs typeface="+mn-cs"/>
              </a:rPr>
              <a:t>To display the FN Errors or FP Errors image, you can set “</a:t>
            </a:r>
            <a:r>
              <a:rPr kumimoji="0" lang="en-US" altLang="zh-CN" sz="2400" b="0" i="0" u="none" strike="noStrike" kern="1200" cap="none" spc="0" normalizeH="0" baseline="0" noProof="0" dirty="0" err="1">
                <a:ln>
                  <a:noFill/>
                </a:ln>
                <a:solidFill>
                  <a:prstClr val="black"/>
                </a:solidFill>
                <a:effectLst/>
                <a:uLnTx/>
                <a:uFillTx/>
                <a:latin typeface="Calibri" panose="020F0502020204030204"/>
                <a:ea typeface="等线 Light" panose="02010600030101010101" pitchFamily="2" charset="-122"/>
                <a:cs typeface="+mn-cs"/>
              </a:rPr>
              <a:t>FNErrors</a:t>
            </a:r>
            <a:r>
              <a:rPr kumimoji="0" lang="en-US" altLang="zh-CN" sz="2400" b="0" i="0" u="none" strike="noStrike" kern="1200" cap="none" spc="0" normalizeH="0" baseline="0" noProof="0" dirty="0">
                <a:ln>
                  <a:noFill/>
                </a:ln>
                <a:solidFill>
                  <a:prstClr val="black"/>
                </a:solidFill>
                <a:effectLst/>
                <a:uLnTx/>
                <a:uFillTx/>
                <a:latin typeface="Calibri" panose="020F0502020204030204"/>
                <a:ea typeface="等线 Light" panose="02010600030101010101" pitchFamily="2" charset="-122"/>
                <a:cs typeface="+mn-cs"/>
              </a:rPr>
              <a:t>” or </a:t>
            </a:r>
            <a:r>
              <a:rPr lang="en-US" altLang="zh-CN" sz="2400" dirty="0">
                <a:solidFill>
                  <a:prstClr val="black"/>
                </a:solidFill>
                <a:latin typeface="Calibri" panose="020F0502020204030204"/>
                <a:ea typeface="等线 Light" panose="02010600030101010101" pitchFamily="2" charset="-122"/>
              </a:rPr>
              <a:t>”</a:t>
            </a:r>
            <a:r>
              <a:rPr lang="en-US" altLang="zh-CN" sz="2400" dirty="0" err="1">
                <a:solidFill>
                  <a:prstClr val="black"/>
                </a:solidFill>
                <a:latin typeface="Calibri" panose="020F0502020204030204"/>
                <a:ea typeface="等线 Light" panose="02010600030101010101" pitchFamily="2" charset="-122"/>
              </a:rPr>
              <a:t>FPErrors</a:t>
            </a:r>
            <a:r>
              <a:rPr lang="en-US" altLang="zh-CN" sz="2400" dirty="0">
                <a:solidFill>
                  <a:prstClr val="black"/>
                </a:solidFill>
                <a:latin typeface="Calibri" panose="020F0502020204030204"/>
                <a:ea typeface="等线 Light" panose="02010600030101010101" pitchFamily="2" charset="-122"/>
              </a:rPr>
              <a:t>”</a:t>
            </a:r>
            <a:r>
              <a:rPr kumimoji="0" lang="en-US" altLang="zh-CN" sz="2400" b="0" i="0" u="none" strike="noStrike" kern="1200" cap="none" spc="0" normalizeH="0" baseline="0" noProof="0" dirty="0">
                <a:ln>
                  <a:noFill/>
                </a:ln>
                <a:solidFill>
                  <a:prstClr val="black"/>
                </a:solidFill>
                <a:effectLst/>
                <a:uLnTx/>
                <a:uFillTx/>
                <a:latin typeface="Calibri" panose="020F0502020204030204"/>
                <a:ea typeface="等线 Light" panose="02010600030101010101" pitchFamily="2" charset="-122"/>
                <a:cs typeface="+mn-cs"/>
              </a:rPr>
              <a:t> value to “true” in the “</a:t>
            </a:r>
            <a:r>
              <a:rPr kumimoji="0" lang="en-US" altLang="zh-CN" sz="2400" b="0" i="0" u="none" strike="noStrike" kern="1200" cap="none" spc="0" normalizeH="0" baseline="0" noProof="0" dirty="0" err="1">
                <a:ln>
                  <a:noFill/>
                </a:ln>
                <a:solidFill>
                  <a:prstClr val="black"/>
                </a:solidFill>
                <a:effectLst/>
                <a:uLnTx/>
                <a:uFillTx/>
                <a:latin typeface="Calibri" panose="020F0502020204030204"/>
                <a:ea typeface="等线 Light" panose="02010600030101010101" pitchFamily="2" charset="-122"/>
                <a:cs typeface="+mn-cs"/>
              </a:rPr>
              <a:t>Evaluation.m</a:t>
            </a:r>
            <a:r>
              <a:rPr kumimoji="0" lang="en-US" altLang="zh-CN" sz="2400" b="0" i="0" u="none" strike="noStrike" kern="1200" cap="none" spc="0" normalizeH="0" baseline="0" noProof="0" dirty="0">
                <a:ln>
                  <a:noFill/>
                </a:ln>
                <a:solidFill>
                  <a:prstClr val="black"/>
                </a:solidFill>
                <a:effectLst/>
                <a:uLnTx/>
                <a:uFillTx/>
                <a:latin typeface="Calibri" panose="020F0502020204030204"/>
                <a:ea typeface="等线 Light" panose="02010600030101010101" pitchFamily="2" charset="-122"/>
                <a:cs typeface="+mn-cs"/>
              </a:rPr>
              <a:t>” file.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400" dirty="0">
                <a:solidFill>
                  <a:prstClr val="black"/>
                </a:solidFill>
                <a:latin typeface="Calibri" panose="020F0502020204030204"/>
                <a:ea typeface="等线 Light" panose="02010600030101010101" pitchFamily="2" charset="-122"/>
              </a:rPr>
              <a:t>After the program finish running, the error images will be displayed automatically.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prstClr val="black"/>
                </a:solidFill>
                <a:effectLst/>
                <a:uLnTx/>
                <a:uFillTx/>
                <a:latin typeface="Calibri" panose="020F0502020204030204"/>
                <a:ea typeface="等线 Light" panose="02010600030101010101" pitchFamily="2" charset="-122"/>
                <a:cs typeface="+mn-cs"/>
              </a:rPr>
              <a:t>We can get following information from example error image.</a:t>
            </a:r>
          </a:p>
        </p:txBody>
      </p:sp>
      <p:sp>
        <p:nvSpPr>
          <p:cNvPr id="6" name="矩形 6">
            <a:extLst>
              <a:ext uri="{FF2B5EF4-FFF2-40B4-BE49-F238E27FC236}">
                <a16:creationId xmlns:a16="http://schemas.microsoft.com/office/drawing/2014/main" id="{1804DAFF-0B8E-4017-9180-1DC7B3114D3E}"/>
              </a:ext>
            </a:extLst>
          </p:cNvPr>
          <p:cNvSpPr/>
          <p:nvPr/>
        </p:nvSpPr>
        <p:spPr>
          <a:xfrm>
            <a:off x="524622" y="2950206"/>
            <a:ext cx="10752977" cy="2677656"/>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prstClr val="black"/>
                </a:solidFill>
                <a:effectLst/>
                <a:uLnTx/>
                <a:uFillTx/>
                <a:latin typeface="Calibri" panose="020F0502020204030204"/>
                <a:ea typeface="等线 Light" panose="02010600030101010101" pitchFamily="2" charset="-122"/>
                <a:cs typeface="+mn-cs"/>
              </a:rPr>
              <a:t>Image name</a:t>
            </a:r>
            <a:r>
              <a:rPr lang="en-US" altLang="zh-CN" sz="2400" dirty="0">
                <a:solidFill>
                  <a:prstClr val="black"/>
                </a:solidFill>
                <a:latin typeface="Calibri" panose="020F0502020204030204"/>
                <a:ea typeface="等线 Light" panose="02010600030101010101" pitchFamily="2" charset="-122"/>
              </a:rPr>
              <a:t>:   X(8885)</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2400" b="0" i="0" u="none" strike="noStrike" kern="1200" cap="none" spc="0" normalizeH="0" baseline="0" noProof="0" dirty="0">
              <a:ln>
                <a:noFill/>
              </a:ln>
              <a:solidFill>
                <a:prstClr val="black"/>
              </a:solidFill>
              <a:effectLst/>
              <a:uLnTx/>
              <a:uFillTx/>
              <a:latin typeface="Calibri" panose="020F0502020204030204"/>
              <a:ea typeface="等线 Light"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prstClr val="black"/>
                </a:solidFill>
                <a:effectLst/>
                <a:uLnTx/>
                <a:uFillTx/>
                <a:latin typeface="Calibri" panose="020F0502020204030204"/>
                <a:ea typeface="等线 Light" panose="02010600030101010101" pitchFamily="2" charset="-122"/>
                <a:cs typeface="+mn-cs"/>
              </a:rPr>
              <a:t>Image label:   Knife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2400" dirty="0">
              <a:solidFill>
                <a:prstClr val="black"/>
              </a:solidFill>
              <a:latin typeface="Calibri" panose="020F0502020204030204"/>
              <a:ea typeface="等线 Light"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prstClr val="black"/>
                </a:solidFill>
                <a:effectLst/>
                <a:uLnTx/>
                <a:uFillTx/>
                <a:latin typeface="Calibri" panose="020F0502020204030204"/>
                <a:ea typeface="等线 Light" panose="02010600030101010101" pitchFamily="2" charset="-122"/>
                <a:cs typeface="+mn-cs"/>
              </a:rPr>
              <a:t>Classification label:   Scratch</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2400" dirty="0">
              <a:solidFill>
                <a:prstClr val="black"/>
              </a:solidFill>
              <a:latin typeface="Calibri" panose="020F0502020204030204"/>
              <a:ea typeface="等线 Light"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prstClr val="black"/>
                </a:solidFill>
                <a:effectLst/>
                <a:uLnTx/>
                <a:uFillTx/>
                <a:latin typeface="Calibri" panose="020F0502020204030204"/>
                <a:ea typeface="等线 Light" panose="02010600030101010101" pitchFamily="2" charset="-122"/>
                <a:cs typeface="+mn-cs"/>
              </a:rPr>
              <a:t>Image information</a:t>
            </a:r>
          </a:p>
        </p:txBody>
      </p:sp>
      <p:pic>
        <p:nvPicPr>
          <p:cNvPr id="2" name="図 1">
            <a:extLst>
              <a:ext uri="{FF2B5EF4-FFF2-40B4-BE49-F238E27FC236}">
                <a16:creationId xmlns:a16="http://schemas.microsoft.com/office/drawing/2014/main" id="{08310B99-6515-4CAA-96B0-F6E3F7D53935}"/>
              </a:ext>
            </a:extLst>
          </p:cNvPr>
          <p:cNvPicPr>
            <a:picLocks noChangeAspect="1"/>
          </p:cNvPicPr>
          <p:nvPr/>
        </p:nvPicPr>
        <p:blipFill>
          <a:blip r:embed="rId2"/>
          <a:stretch>
            <a:fillRect/>
          </a:stretch>
        </p:blipFill>
        <p:spPr>
          <a:xfrm>
            <a:off x="8352480" y="2536394"/>
            <a:ext cx="3314897" cy="3505279"/>
          </a:xfrm>
          <a:prstGeom prst="rect">
            <a:avLst/>
          </a:prstGeom>
        </p:spPr>
      </p:pic>
      <p:sp>
        <p:nvSpPr>
          <p:cNvPr id="7" name="矩形 3">
            <a:extLst>
              <a:ext uri="{FF2B5EF4-FFF2-40B4-BE49-F238E27FC236}">
                <a16:creationId xmlns:a16="http://schemas.microsoft.com/office/drawing/2014/main" id="{46794D34-04F6-446A-9FB1-A1DAA1D26440}"/>
              </a:ext>
            </a:extLst>
          </p:cNvPr>
          <p:cNvSpPr/>
          <p:nvPr/>
        </p:nvSpPr>
        <p:spPr>
          <a:xfrm>
            <a:off x="9204039" y="6093221"/>
            <a:ext cx="1934184" cy="4001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000" b="1" dirty="0">
                <a:solidFill>
                  <a:prstClr val="black"/>
                </a:solidFill>
                <a:latin typeface="Calibri Light" panose="020F0302020204030204"/>
                <a:ea typeface="等线 Light" panose="02010600030101010101" pitchFamily="2" charset="-122"/>
              </a:rPr>
              <a:t>An Error example</a:t>
            </a:r>
            <a:endParaRPr kumimoji="0" lang="en-US" altLang="zh-CN" sz="2000" b="1" i="0" u="none" strike="noStrike" kern="1200" cap="none" spc="0" normalizeH="0" baseline="0" noProof="0" dirty="0">
              <a:ln>
                <a:noFill/>
              </a:ln>
              <a:solidFill>
                <a:prstClr val="black"/>
              </a:solidFill>
              <a:effectLst/>
              <a:uLnTx/>
              <a:uFillTx/>
              <a:latin typeface="Calibri Light" panose="020F0302020204030204"/>
              <a:ea typeface="等线 Light" panose="02010600030101010101" pitchFamily="2" charset="-122"/>
              <a:cs typeface="+mn-cs"/>
            </a:endParaRPr>
          </a:p>
        </p:txBody>
      </p:sp>
      <p:sp>
        <p:nvSpPr>
          <p:cNvPr id="8" name="矩形: 圆角 9">
            <a:extLst>
              <a:ext uri="{FF2B5EF4-FFF2-40B4-BE49-F238E27FC236}">
                <a16:creationId xmlns:a16="http://schemas.microsoft.com/office/drawing/2014/main" id="{8B69EE57-5F53-4637-ACF7-6F9A26DF2A52}"/>
              </a:ext>
            </a:extLst>
          </p:cNvPr>
          <p:cNvSpPr/>
          <p:nvPr/>
        </p:nvSpPr>
        <p:spPr>
          <a:xfrm>
            <a:off x="9648234" y="5663736"/>
            <a:ext cx="723387" cy="354901"/>
          </a:xfrm>
          <a:prstGeom prst="roundRect">
            <a:avLst/>
          </a:prstGeom>
          <a:noFill/>
          <a:ln w="38100">
            <a:solidFill>
              <a:srgbClr val="FF0000"/>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sp>
        <p:nvSpPr>
          <p:cNvPr id="9" name="矩形: 圆角 9">
            <a:extLst>
              <a:ext uri="{FF2B5EF4-FFF2-40B4-BE49-F238E27FC236}">
                <a16:creationId xmlns:a16="http://schemas.microsoft.com/office/drawing/2014/main" id="{24FD4C9A-866D-4E59-9FF1-A9092776660F}"/>
              </a:ext>
            </a:extLst>
          </p:cNvPr>
          <p:cNvSpPr/>
          <p:nvPr/>
        </p:nvSpPr>
        <p:spPr>
          <a:xfrm>
            <a:off x="8646446" y="2559431"/>
            <a:ext cx="1513554" cy="339228"/>
          </a:xfrm>
          <a:prstGeom prst="roundRect">
            <a:avLst/>
          </a:prstGeom>
          <a:noFill/>
          <a:ln w="38100">
            <a:solidFill>
              <a:srgbClr val="FF0000"/>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sp>
        <p:nvSpPr>
          <p:cNvPr id="3" name="角丸四角形 2"/>
          <p:cNvSpPr/>
          <p:nvPr/>
        </p:nvSpPr>
        <p:spPr>
          <a:xfrm>
            <a:off x="2910469" y="327526"/>
            <a:ext cx="5040352" cy="81392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3600" dirty="0"/>
              <a:t>May find labelling errors</a:t>
            </a:r>
            <a:endParaRPr kumimoji="1" lang="ja-JP" altLang="en-US" sz="3600" dirty="0"/>
          </a:p>
        </p:txBody>
      </p:sp>
      <p:sp>
        <p:nvSpPr>
          <p:cNvPr id="10" name="スライド番号プレースホルダー 9"/>
          <p:cNvSpPr>
            <a:spLocks noGrp="1"/>
          </p:cNvSpPr>
          <p:nvPr>
            <p:ph type="sldNum" sz="quarter" idx="12"/>
          </p:nvPr>
        </p:nvSpPr>
        <p:spPr/>
        <p:txBody>
          <a:bodyPr/>
          <a:lstStyle/>
          <a:p>
            <a:fld id="{490913AC-2E7F-4EFA-AEC6-30B5ED22AB5F}" type="slidenum">
              <a:rPr lang="en-US" smtClean="0"/>
              <a:t>21</a:t>
            </a:fld>
            <a:endParaRPr lang="en-US" dirty="0"/>
          </a:p>
        </p:txBody>
      </p:sp>
    </p:spTree>
    <p:extLst>
      <p:ext uri="{BB962C8B-B14F-4D97-AF65-F5344CB8AC3E}">
        <p14:creationId xmlns:p14="http://schemas.microsoft.com/office/powerpoint/2010/main" val="35852339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EC09A9D-F1C8-4FA5-8E41-E88ED1A342E3}"/>
              </a:ext>
            </a:extLst>
          </p:cNvPr>
          <p:cNvSpPr>
            <a:spLocks noGrp="1"/>
          </p:cNvSpPr>
          <p:nvPr>
            <p:ph type="title"/>
          </p:nvPr>
        </p:nvSpPr>
        <p:spPr>
          <a:xfrm>
            <a:off x="522196" y="501131"/>
            <a:ext cx="10154768" cy="913254"/>
          </a:xfrm>
        </p:spPr>
        <p:txBody>
          <a:bodyPr>
            <a:normAutofit fontScale="90000"/>
          </a:bodyPr>
          <a:lstStyle/>
          <a:p>
            <a:r>
              <a:rPr kumimoji="1" lang="en-US" altLang="ja-JP" dirty="0"/>
              <a:t>Classification of new data using “Prediction.m”</a:t>
            </a:r>
            <a:endParaRPr kumimoji="1" lang="ja-JP" altLang="en-US" dirty="0"/>
          </a:p>
        </p:txBody>
      </p:sp>
      <p:sp>
        <p:nvSpPr>
          <p:cNvPr id="3" name="コンテンツ プレースホルダー 2">
            <a:extLst>
              <a:ext uri="{FF2B5EF4-FFF2-40B4-BE49-F238E27FC236}">
                <a16:creationId xmlns:a16="http://schemas.microsoft.com/office/drawing/2014/main" id="{ABEE695D-42E7-4746-8572-69D739F114C7}"/>
              </a:ext>
            </a:extLst>
          </p:cNvPr>
          <p:cNvSpPr>
            <a:spLocks noGrp="1"/>
          </p:cNvSpPr>
          <p:nvPr>
            <p:ph idx="1"/>
          </p:nvPr>
        </p:nvSpPr>
        <p:spPr>
          <a:xfrm>
            <a:off x="699247" y="1641698"/>
            <a:ext cx="10515600" cy="4351338"/>
          </a:xfrm>
        </p:spPr>
        <p:txBody>
          <a:bodyPr/>
          <a:lstStyle/>
          <a:p>
            <a:r>
              <a:rPr kumimoji="1" lang="en-US" altLang="ja-JP" dirty="0"/>
              <a:t>Input:</a:t>
            </a:r>
          </a:p>
          <a:p>
            <a:pPr lvl="1"/>
            <a:r>
              <a:rPr kumimoji="1" lang="en-US" altLang="ja-JP" dirty="0"/>
              <a:t>A folder containing all new data (e.g. data obtained in one day)</a:t>
            </a:r>
          </a:p>
          <a:p>
            <a:r>
              <a:rPr kumimoji="1" lang="en-US" altLang="ja-JP" dirty="0"/>
              <a:t>Output:</a:t>
            </a:r>
          </a:p>
          <a:p>
            <a:pPr lvl="1"/>
            <a:r>
              <a:rPr kumimoji="1" lang="en-US" altLang="ja-JP" dirty="0"/>
              <a:t>Labels of all data (predicted by the trained models)</a:t>
            </a:r>
          </a:p>
          <a:p>
            <a:pPr lvl="1"/>
            <a:endParaRPr kumimoji="1" lang="ja-JP" altLang="en-US" dirty="0"/>
          </a:p>
        </p:txBody>
      </p:sp>
      <p:sp>
        <p:nvSpPr>
          <p:cNvPr id="4" name="スライド番号プレースホルダー 3">
            <a:extLst>
              <a:ext uri="{FF2B5EF4-FFF2-40B4-BE49-F238E27FC236}">
                <a16:creationId xmlns:a16="http://schemas.microsoft.com/office/drawing/2014/main" id="{E0DC2A2D-235A-4578-8969-6CB518159E67}"/>
              </a:ext>
            </a:extLst>
          </p:cNvPr>
          <p:cNvSpPr>
            <a:spLocks noGrp="1"/>
          </p:cNvSpPr>
          <p:nvPr>
            <p:ph type="sldNum" sz="quarter" idx="12"/>
          </p:nvPr>
        </p:nvSpPr>
        <p:spPr/>
        <p:txBody>
          <a:bodyPr/>
          <a:lstStyle/>
          <a:p>
            <a:fld id="{490913AC-2E7F-4EFA-AEC6-30B5ED22AB5F}" type="slidenum">
              <a:rPr lang="en-US" smtClean="0"/>
              <a:t>22</a:t>
            </a:fld>
            <a:endParaRPr lang="en-US" dirty="0"/>
          </a:p>
        </p:txBody>
      </p:sp>
      <p:sp>
        <p:nvSpPr>
          <p:cNvPr id="5" name="円柱 4">
            <a:extLst>
              <a:ext uri="{FF2B5EF4-FFF2-40B4-BE49-F238E27FC236}">
                <a16:creationId xmlns:a16="http://schemas.microsoft.com/office/drawing/2014/main" id="{976CED5F-7311-45FB-AE1E-8325461FB76E}"/>
              </a:ext>
            </a:extLst>
          </p:cNvPr>
          <p:cNvSpPr/>
          <p:nvPr/>
        </p:nvSpPr>
        <p:spPr>
          <a:xfrm>
            <a:off x="1411941" y="4122808"/>
            <a:ext cx="1949824" cy="182880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Training data</a:t>
            </a:r>
            <a:endParaRPr kumimoji="1" lang="ja-JP" altLang="en-US" dirty="0"/>
          </a:p>
        </p:txBody>
      </p:sp>
      <p:sp>
        <p:nvSpPr>
          <p:cNvPr id="6" name="円柱 5">
            <a:extLst>
              <a:ext uri="{FF2B5EF4-FFF2-40B4-BE49-F238E27FC236}">
                <a16:creationId xmlns:a16="http://schemas.microsoft.com/office/drawing/2014/main" id="{CDC94517-2B46-4F69-95B3-E8BCFA0A092F}"/>
              </a:ext>
            </a:extLst>
          </p:cNvPr>
          <p:cNvSpPr/>
          <p:nvPr/>
        </p:nvSpPr>
        <p:spPr>
          <a:xfrm>
            <a:off x="3729318" y="4122808"/>
            <a:ext cx="1949824" cy="182880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Evaluation data</a:t>
            </a:r>
            <a:endParaRPr kumimoji="1" lang="ja-JP" altLang="en-US" dirty="0"/>
          </a:p>
        </p:txBody>
      </p:sp>
      <p:sp>
        <p:nvSpPr>
          <p:cNvPr id="7" name="円柱 6">
            <a:extLst>
              <a:ext uri="{FF2B5EF4-FFF2-40B4-BE49-F238E27FC236}">
                <a16:creationId xmlns:a16="http://schemas.microsoft.com/office/drawing/2014/main" id="{C0D0B6A3-4729-461B-8602-75D6766CF10D}"/>
              </a:ext>
            </a:extLst>
          </p:cNvPr>
          <p:cNvSpPr/>
          <p:nvPr/>
        </p:nvSpPr>
        <p:spPr>
          <a:xfrm>
            <a:off x="6046695" y="4122808"/>
            <a:ext cx="1949824" cy="182880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New data</a:t>
            </a:r>
            <a:endParaRPr kumimoji="1" lang="ja-JP" altLang="en-US" dirty="0"/>
          </a:p>
        </p:txBody>
      </p:sp>
      <p:sp>
        <p:nvSpPr>
          <p:cNvPr id="8" name="円柱 7">
            <a:extLst>
              <a:ext uri="{FF2B5EF4-FFF2-40B4-BE49-F238E27FC236}">
                <a16:creationId xmlns:a16="http://schemas.microsoft.com/office/drawing/2014/main" id="{77F07775-2C54-4222-AA07-9CE6E6514820}"/>
              </a:ext>
            </a:extLst>
          </p:cNvPr>
          <p:cNvSpPr/>
          <p:nvPr/>
        </p:nvSpPr>
        <p:spPr>
          <a:xfrm>
            <a:off x="8606117" y="3676638"/>
            <a:ext cx="1452283" cy="892339"/>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Day_1</a:t>
            </a:r>
            <a:endParaRPr kumimoji="1" lang="ja-JP" altLang="en-US" dirty="0"/>
          </a:p>
        </p:txBody>
      </p:sp>
      <p:sp>
        <p:nvSpPr>
          <p:cNvPr id="9" name="円柱 8">
            <a:extLst>
              <a:ext uri="{FF2B5EF4-FFF2-40B4-BE49-F238E27FC236}">
                <a16:creationId xmlns:a16="http://schemas.microsoft.com/office/drawing/2014/main" id="{CEA449B1-D1F8-4D62-A6AD-B1E590B854E7}"/>
              </a:ext>
            </a:extLst>
          </p:cNvPr>
          <p:cNvSpPr/>
          <p:nvPr/>
        </p:nvSpPr>
        <p:spPr>
          <a:xfrm>
            <a:off x="8606117" y="4670564"/>
            <a:ext cx="1452283" cy="892339"/>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Day_2</a:t>
            </a:r>
            <a:endParaRPr kumimoji="1" lang="ja-JP" altLang="en-US" dirty="0"/>
          </a:p>
        </p:txBody>
      </p:sp>
      <p:cxnSp>
        <p:nvCxnSpPr>
          <p:cNvPr id="11" name="直線矢印コネクタ 10">
            <a:extLst>
              <a:ext uri="{FF2B5EF4-FFF2-40B4-BE49-F238E27FC236}">
                <a16:creationId xmlns:a16="http://schemas.microsoft.com/office/drawing/2014/main" id="{8CBCA7A0-829E-4851-AC69-B1969484A301}"/>
              </a:ext>
            </a:extLst>
          </p:cNvPr>
          <p:cNvCxnSpPr>
            <a:cxnSpLocks/>
            <a:stCxn id="7" idx="4"/>
            <a:endCxn id="8" idx="2"/>
          </p:cNvCxnSpPr>
          <p:nvPr/>
        </p:nvCxnSpPr>
        <p:spPr>
          <a:xfrm flipV="1">
            <a:off x="7996519" y="4122808"/>
            <a:ext cx="609598" cy="9144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 name="直線矢印コネクタ 13">
            <a:extLst>
              <a:ext uri="{FF2B5EF4-FFF2-40B4-BE49-F238E27FC236}">
                <a16:creationId xmlns:a16="http://schemas.microsoft.com/office/drawing/2014/main" id="{BED870C3-81A0-4D59-8A63-73BFAC15BA40}"/>
              </a:ext>
            </a:extLst>
          </p:cNvPr>
          <p:cNvCxnSpPr>
            <a:cxnSpLocks/>
            <a:stCxn id="7" idx="4"/>
            <a:endCxn id="9" idx="2"/>
          </p:cNvCxnSpPr>
          <p:nvPr/>
        </p:nvCxnSpPr>
        <p:spPr>
          <a:xfrm>
            <a:off x="7996519" y="5037208"/>
            <a:ext cx="609598" cy="7952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 name="直線コネクタ 16">
            <a:extLst>
              <a:ext uri="{FF2B5EF4-FFF2-40B4-BE49-F238E27FC236}">
                <a16:creationId xmlns:a16="http://schemas.microsoft.com/office/drawing/2014/main" id="{23393163-A9B1-493F-8B67-1AD2A2F929A3}"/>
              </a:ext>
            </a:extLst>
          </p:cNvPr>
          <p:cNvCxnSpPr/>
          <p:nvPr/>
        </p:nvCxnSpPr>
        <p:spPr>
          <a:xfrm>
            <a:off x="9305364" y="5836281"/>
            <a:ext cx="0" cy="603063"/>
          </a:xfrm>
          <a:prstGeom prst="line">
            <a:avLst/>
          </a:prstGeom>
          <a:ln w="76200">
            <a:prstDash val="sys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409465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ECA7F088-C5F3-4620-9F8C-6513175A50D6}"/>
              </a:ext>
            </a:extLst>
          </p:cNvPr>
          <p:cNvSpPr>
            <a:spLocks noGrp="1"/>
          </p:cNvSpPr>
          <p:nvPr>
            <p:ph idx="1"/>
          </p:nvPr>
        </p:nvSpPr>
        <p:spPr>
          <a:xfrm>
            <a:off x="663388" y="1488607"/>
            <a:ext cx="10515600" cy="4266734"/>
          </a:xfrm>
        </p:spPr>
        <p:txBody>
          <a:bodyPr>
            <a:normAutofit fontScale="85000" lnSpcReduction="20000"/>
          </a:bodyPr>
          <a:lstStyle/>
          <a:p>
            <a:r>
              <a:rPr kumimoji="1" lang="en-US" altLang="ja-JP" dirty="0"/>
              <a:t>Step 1: create a </a:t>
            </a:r>
            <a:r>
              <a:rPr kumimoji="1" lang="en-US" altLang="zh-CN" dirty="0"/>
              <a:t>RawData folder</a:t>
            </a:r>
            <a:r>
              <a:rPr kumimoji="1" lang="en-US" altLang="ja-JP" dirty="0"/>
              <a:t> under the corresponding task image folder and place new data into this folder.</a:t>
            </a:r>
          </a:p>
          <a:p>
            <a:pPr marL="0" indent="0">
              <a:buNone/>
            </a:pPr>
            <a:endParaRPr kumimoji="1" lang="en-US" altLang="ja-JP" dirty="0"/>
          </a:p>
          <a:p>
            <a:r>
              <a:rPr kumimoji="1" lang="en-US" altLang="ja-JP" dirty="0"/>
              <a:t>Step 2: Find "Prediction.m"  program in the corresponding programs folder and double click to run this prediction file by MATLAB</a:t>
            </a:r>
          </a:p>
          <a:p>
            <a:endParaRPr kumimoji="1" lang="en-US" altLang="ja-JP" dirty="0"/>
          </a:p>
          <a:p>
            <a:r>
              <a:rPr kumimoji="1" lang="en-US" altLang="ja-JP" dirty="0"/>
              <a:t>Step 3: </a:t>
            </a:r>
            <a:r>
              <a:rPr kumimoji="1" lang="en-US" altLang="zh-CN" dirty="0"/>
              <a:t>Run Prediction.m file and</a:t>
            </a:r>
            <a:r>
              <a:rPr kumimoji="1" lang="zh-CN" altLang="en-US" dirty="0"/>
              <a:t> </a:t>
            </a:r>
            <a:r>
              <a:rPr kumimoji="1" lang="en-US" altLang="zh-CN" dirty="0"/>
              <a:t>select the appropriate image folder and model file.</a:t>
            </a:r>
          </a:p>
          <a:p>
            <a:pPr marL="0" indent="0">
              <a:buNone/>
            </a:pPr>
            <a:endParaRPr kumimoji="1" lang="en-US" altLang="zh-CN" dirty="0"/>
          </a:p>
          <a:p>
            <a:r>
              <a:rPr kumimoji="1" lang="en-US" altLang="ja-JP" dirty="0"/>
              <a:t>Step 4: Check classification result</a:t>
            </a:r>
            <a:r>
              <a:rPr kumimoji="1" lang="en-US" altLang="zh-CN" dirty="0"/>
              <a:t>s in the corresponding image folder.</a:t>
            </a:r>
          </a:p>
          <a:p>
            <a:pPr marL="0" indent="0">
              <a:buNone/>
            </a:pPr>
            <a:endParaRPr kumimoji="1" lang="en-US" altLang="zh-CN" dirty="0"/>
          </a:p>
          <a:p>
            <a:r>
              <a:rPr kumimoji="1" lang="en-US" altLang="zh-CN" dirty="0"/>
              <a:t>Step 5: Check summary file in the NewData folder</a:t>
            </a:r>
          </a:p>
          <a:p>
            <a:endParaRPr kumimoji="1" lang="en-US" altLang="zh-CN" dirty="0"/>
          </a:p>
          <a:p>
            <a:pPr marL="0" indent="0">
              <a:buNone/>
            </a:pPr>
            <a:endParaRPr kumimoji="1" lang="en-US" altLang="ja-JP" dirty="0"/>
          </a:p>
        </p:txBody>
      </p:sp>
      <p:sp>
        <p:nvSpPr>
          <p:cNvPr id="4" name="スライド番号プレースホルダー 3">
            <a:extLst>
              <a:ext uri="{FF2B5EF4-FFF2-40B4-BE49-F238E27FC236}">
                <a16:creationId xmlns:a16="http://schemas.microsoft.com/office/drawing/2014/main" id="{1E9FD273-A983-47B6-A820-A3D84F4A94C1}"/>
              </a:ext>
            </a:extLst>
          </p:cNvPr>
          <p:cNvSpPr>
            <a:spLocks noGrp="1"/>
          </p:cNvSpPr>
          <p:nvPr>
            <p:ph type="sldNum" sz="quarter" idx="12"/>
          </p:nvPr>
        </p:nvSpPr>
        <p:spPr/>
        <p:txBody>
          <a:bodyPr/>
          <a:lstStyle/>
          <a:p>
            <a:fld id="{490913AC-2E7F-4EFA-AEC6-30B5ED22AB5F}" type="slidenum">
              <a:rPr lang="en-US" smtClean="0"/>
              <a:t>23</a:t>
            </a:fld>
            <a:endParaRPr lang="en-US" dirty="0"/>
          </a:p>
        </p:txBody>
      </p:sp>
      <p:sp>
        <p:nvSpPr>
          <p:cNvPr id="5" name="矩形 3">
            <a:extLst>
              <a:ext uri="{FF2B5EF4-FFF2-40B4-BE49-F238E27FC236}">
                <a16:creationId xmlns:a16="http://schemas.microsoft.com/office/drawing/2014/main" id="{56D5B5CD-3C00-46FF-A1E2-4AF167E79081}"/>
              </a:ext>
            </a:extLst>
          </p:cNvPr>
          <p:cNvSpPr/>
          <p:nvPr/>
        </p:nvSpPr>
        <p:spPr>
          <a:xfrm>
            <a:off x="524623" y="430676"/>
            <a:ext cx="6775509" cy="523220"/>
          </a:xfrm>
          <a:prstGeom prst="rect">
            <a:avLst/>
          </a:prstGeom>
        </p:spPr>
        <p:txBody>
          <a:bodyPr wrap="none">
            <a:spAutoFit/>
          </a:bodyPr>
          <a:lstStyle/>
          <a:p>
            <a:pPr lvl="0">
              <a:defRPr/>
            </a:pPr>
            <a:r>
              <a:rPr lang="en-US" altLang="zh-CN" sz="2800" b="1" dirty="0">
                <a:solidFill>
                  <a:prstClr val="black"/>
                </a:solidFill>
                <a:latin typeface="Calibri Light" panose="020F0302020204030204"/>
                <a:ea typeface="等线 Light" panose="02010600030101010101" pitchFamily="2" charset="-122"/>
              </a:rPr>
              <a:t>Classification of new data using “Prediction.m”</a:t>
            </a:r>
            <a:endParaRPr kumimoji="0" lang="en-US" altLang="zh-CN" sz="2800" b="1" i="0" u="none" strike="noStrike" kern="1200" cap="none" spc="0" normalizeH="0" baseline="0" noProof="0" dirty="0">
              <a:ln>
                <a:noFill/>
              </a:ln>
              <a:solidFill>
                <a:prstClr val="black"/>
              </a:solidFill>
              <a:effectLst/>
              <a:uLnTx/>
              <a:uFillTx/>
              <a:latin typeface="Calibri Light" panose="020F0302020204030204"/>
              <a:ea typeface="等线 Light" panose="02010600030101010101" pitchFamily="2" charset="-122"/>
              <a:cs typeface="+mn-cs"/>
            </a:endParaRPr>
          </a:p>
        </p:txBody>
      </p:sp>
      <p:sp>
        <p:nvSpPr>
          <p:cNvPr id="6" name="正方形/長方形 5">
            <a:extLst>
              <a:ext uri="{FF2B5EF4-FFF2-40B4-BE49-F238E27FC236}">
                <a16:creationId xmlns:a16="http://schemas.microsoft.com/office/drawing/2014/main" id="{4D1CB8B5-BF8A-44EE-89F2-7805E8D45ED8}"/>
              </a:ext>
            </a:extLst>
          </p:cNvPr>
          <p:cNvSpPr/>
          <p:nvPr/>
        </p:nvSpPr>
        <p:spPr>
          <a:xfrm>
            <a:off x="663388" y="5892581"/>
            <a:ext cx="7162800" cy="369332"/>
          </a:xfrm>
          <a:prstGeom prst="rect">
            <a:avLst/>
          </a:prstGeom>
        </p:spPr>
        <p:txBody>
          <a:bodyPr wrap="square">
            <a:spAutoFit/>
          </a:bodyPr>
          <a:lstStyle/>
          <a:p>
            <a:r>
              <a:rPr lang="en-US" altLang="ja-JP" dirty="0"/>
              <a:t>Note: Avoid opening the same  Excel files during the classification process.</a:t>
            </a:r>
            <a:endParaRPr lang="ja-JP" altLang="en-US" dirty="0"/>
          </a:p>
        </p:txBody>
      </p:sp>
    </p:spTree>
    <p:extLst>
      <p:ext uri="{BB962C8B-B14F-4D97-AF65-F5344CB8AC3E}">
        <p14:creationId xmlns:p14="http://schemas.microsoft.com/office/powerpoint/2010/main" val="16661805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5149CF73-A0E0-4E83-9C24-D26F2987B3B8}"/>
              </a:ext>
            </a:extLst>
          </p:cNvPr>
          <p:cNvSpPr>
            <a:spLocks noGrp="1"/>
          </p:cNvSpPr>
          <p:nvPr>
            <p:ph type="sldNum" sz="quarter" idx="12"/>
          </p:nvPr>
        </p:nvSpPr>
        <p:spPr/>
        <p:txBody>
          <a:bodyPr/>
          <a:lstStyle/>
          <a:p>
            <a:fld id="{490913AC-2E7F-4EFA-AEC6-30B5ED22AB5F}" type="slidenum">
              <a:rPr lang="en-US" smtClean="0"/>
              <a:t>24</a:t>
            </a:fld>
            <a:endParaRPr lang="en-US" dirty="0"/>
          </a:p>
        </p:txBody>
      </p:sp>
      <p:sp>
        <p:nvSpPr>
          <p:cNvPr id="5" name="正方形/長方形 4">
            <a:extLst>
              <a:ext uri="{FF2B5EF4-FFF2-40B4-BE49-F238E27FC236}">
                <a16:creationId xmlns:a16="http://schemas.microsoft.com/office/drawing/2014/main" id="{CBCBCDD7-109F-4C57-B641-42F81F2C09B2}"/>
              </a:ext>
            </a:extLst>
          </p:cNvPr>
          <p:cNvSpPr/>
          <p:nvPr/>
        </p:nvSpPr>
        <p:spPr>
          <a:xfrm>
            <a:off x="434788" y="136525"/>
            <a:ext cx="10919012" cy="954107"/>
          </a:xfrm>
          <a:prstGeom prst="rect">
            <a:avLst/>
          </a:prstGeom>
        </p:spPr>
        <p:txBody>
          <a:bodyPr wrap="square">
            <a:spAutoFit/>
          </a:bodyPr>
          <a:lstStyle/>
          <a:p>
            <a:endParaRPr kumimoji="1" lang="en-US" altLang="ja-JP" sz="2800" dirty="0"/>
          </a:p>
          <a:p>
            <a:r>
              <a:rPr kumimoji="1" lang="en-US" altLang="ja-JP" sz="2800" dirty="0"/>
              <a:t>An example of three-categories task prediction using "Prediction.m"</a:t>
            </a:r>
          </a:p>
        </p:txBody>
      </p:sp>
      <p:pic>
        <p:nvPicPr>
          <p:cNvPr id="6" name="図 5">
            <a:extLst>
              <a:ext uri="{FF2B5EF4-FFF2-40B4-BE49-F238E27FC236}">
                <a16:creationId xmlns:a16="http://schemas.microsoft.com/office/drawing/2014/main" id="{B7BB09EC-7950-46CD-BF7E-32017388A964}"/>
              </a:ext>
            </a:extLst>
          </p:cNvPr>
          <p:cNvPicPr>
            <a:picLocks noChangeAspect="1"/>
          </p:cNvPicPr>
          <p:nvPr/>
        </p:nvPicPr>
        <p:blipFill>
          <a:blip r:embed="rId2"/>
          <a:stretch>
            <a:fillRect/>
          </a:stretch>
        </p:blipFill>
        <p:spPr>
          <a:xfrm>
            <a:off x="4235824" y="1357516"/>
            <a:ext cx="7117976" cy="4998834"/>
          </a:xfrm>
          <a:prstGeom prst="rect">
            <a:avLst/>
          </a:prstGeom>
        </p:spPr>
      </p:pic>
      <p:sp>
        <p:nvSpPr>
          <p:cNvPr id="8" name="コンテンツ プレースホルダー 2">
            <a:extLst>
              <a:ext uri="{FF2B5EF4-FFF2-40B4-BE49-F238E27FC236}">
                <a16:creationId xmlns:a16="http://schemas.microsoft.com/office/drawing/2014/main" id="{05FD6D37-8FF5-4E76-80B3-A4E76B4EBCBF}"/>
              </a:ext>
            </a:extLst>
          </p:cNvPr>
          <p:cNvSpPr>
            <a:spLocks noGrp="1"/>
          </p:cNvSpPr>
          <p:nvPr>
            <p:ph idx="1"/>
          </p:nvPr>
        </p:nvSpPr>
        <p:spPr>
          <a:xfrm>
            <a:off x="636494" y="1896605"/>
            <a:ext cx="3599330" cy="4038134"/>
          </a:xfrm>
        </p:spPr>
        <p:txBody>
          <a:bodyPr>
            <a:normAutofit/>
          </a:bodyPr>
          <a:lstStyle/>
          <a:p>
            <a:r>
              <a:rPr kumimoji="1" lang="en-US" altLang="ja-JP" dirty="0"/>
              <a:t>Step 1:</a:t>
            </a:r>
          </a:p>
          <a:p>
            <a:pPr marL="0" indent="0">
              <a:buNone/>
            </a:pPr>
            <a:r>
              <a:rPr kumimoji="1" lang="en-US" altLang="zh-CN" dirty="0"/>
              <a:t>Place new images in the corresponding task image folder.</a:t>
            </a:r>
          </a:p>
          <a:p>
            <a:pPr marL="0" indent="0">
              <a:buNone/>
            </a:pPr>
            <a:endParaRPr kumimoji="1" lang="en-US" altLang="zh-CN" dirty="0"/>
          </a:p>
          <a:p>
            <a:pPr marL="0" indent="0">
              <a:buNone/>
            </a:pPr>
            <a:r>
              <a:rPr kumimoji="1" lang="en-US" altLang="zh-CN" dirty="0"/>
              <a:t>Assume that the task ID is CN001 in this example.</a:t>
            </a:r>
          </a:p>
          <a:p>
            <a:pPr marL="0" indent="0">
              <a:buNone/>
            </a:pPr>
            <a:endParaRPr kumimoji="1" lang="en-US" altLang="zh-CN" dirty="0"/>
          </a:p>
          <a:p>
            <a:pPr marL="0" indent="0">
              <a:buNone/>
            </a:pPr>
            <a:endParaRPr kumimoji="1" lang="en-US" altLang="ja-JP" dirty="0"/>
          </a:p>
        </p:txBody>
      </p:sp>
    </p:spTree>
    <p:extLst>
      <p:ext uri="{BB962C8B-B14F-4D97-AF65-F5344CB8AC3E}">
        <p14:creationId xmlns:p14="http://schemas.microsoft.com/office/powerpoint/2010/main" val="14139515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59C645E2-ECF3-479E-90FA-777F5593AD1E}"/>
              </a:ext>
            </a:extLst>
          </p:cNvPr>
          <p:cNvSpPr>
            <a:spLocks noGrp="1"/>
          </p:cNvSpPr>
          <p:nvPr>
            <p:ph type="sldNum" sz="quarter" idx="12"/>
          </p:nvPr>
        </p:nvSpPr>
        <p:spPr/>
        <p:txBody>
          <a:bodyPr/>
          <a:lstStyle/>
          <a:p>
            <a:fld id="{490913AC-2E7F-4EFA-AEC6-30B5ED22AB5F}" type="slidenum">
              <a:rPr lang="en-US" smtClean="0"/>
              <a:t>25</a:t>
            </a:fld>
            <a:endParaRPr lang="en-US" dirty="0"/>
          </a:p>
        </p:txBody>
      </p:sp>
      <p:sp>
        <p:nvSpPr>
          <p:cNvPr id="6" name="正方形/長方形 5">
            <a:extLst>
              <a:ext uri="{FF2B5EF4-FFF2-40B4-BE49-F238E27FC236}">
                <a16:creationId xmlns:a16="http://schemas.microsoft.com/office/drawing/2014/main" id="{BD65A186-61B7-4B8F-8A20-EB206A0C14F6}"/>
              </a:ext>
            </a:extLst>
          </p:cNvPr>
          <p:cNvSpPr/>
          <p:nvPr/>
        </p:nvSpPr>
        <p:spPr>
          <a:xfrm>
            <a:off x="434788" y="136525"/>
            <a:ext cx="10919012" cy="954107"/>
          </a:xfrm>
          <a:prstGeom prst="rect">
            <a:avLst/>
          </a:prstGeom>
        </p:spPr>
        <p:txBody>
          <a:bodyPr wrap="square">
            <a:spAutoFit/>
          </a:bodyPr>
          <a:lstStyle/>
          <a:p>
            <a:endParaRPr kumimoji="1" lang="en-US" altLang="ja-JP" sz="2800" dirty="0"/>
          </a:p>
          <a:p>
            <a:r>
              <a:rPr kumimoji="1" lang="en-US" altLang="ja-JP" sz="2800" dirty="0"/>
              <a:t>An example of three-categories task prediction using "Prediction.m"</a:t>
            </a:r>
          </a:p>
        </p:txBody>
      </p:sp>
      <p:sp>
        <p:nvSpPr>
          <p:cNvPr id="8" name="コンテンツ プレースホルダー 2">
            <a:extLst>
              <a:ext uri="{FF2B5EF4-FFF2-40B4-BE49-F238E27FC236}">
                <a16:creationId xmlns:a16="http://schemas.microsoft.com/office/drawing/2014/main" id="{FA5C20BE-2433-4FC7-9D98-A956076B4FA3}"/>
              </a:ext>
            </a:extLst>
          </p:cNvPr>
          <p:cNvSpPr>
            <a:spLocks noGrp="1"/>
          </p:cNvSpPr>
          <p:nvPr>
            <p:ph idx="1"/>
          </p:nvPr>
        </p:nvSpPr>
        <p:spPr>
          <a:xfrm>
            <a:off x="434788" y="1837553"/>
            <a:ext cx="3873904" cy="4038134"/>
          </a:xfrm>
        </p:spPr>
        <p:txBody>
          <a:bodyPr>
            <a:normAutofit fontScale="92500" lnSpcReduction="10000"/>
          </a:bodyPr>
          <a:lstStyle/>
          <a:p>
            <a:r>
              <a:rPr kumimoji="1" lang="en-US" altLang="ja-JP" dirty="0"/>
              <a:t>Step 2:</a:t>
            </a:r>
          </a:p>
          <a:p>
            <a:pPr marL="0" indent="0">
              <a:buNone/>
            </a:pPr>
            <a:r>
              <a:rPr kumimoji="1" lang="en-US" altLang="zh-CN" dirty="0"/>
              <a:t>Find </a:t>
            </a:r>
            <a:r>
              <a:rPr kumimoji="1" lang="en-US" altLang="ja-JP" dirty="0"/>
              <a:t>"Prediction.m"  program </a:t>
            </a:r>
            <a:r>
              <a:rPr kumimoji="1" lang="en-US" altLang="zh-CN" dirty="0"/>
              <a:t>in the corresponding programs folder and double click to run this prediction file by MATLAB</a:t>
            </a:r>
          </a:p>
          <a:p>
            <a:pPr marL="0" indent="0">
              <a:buNone/>
            </a:pPr>
            <a:endParaRPr kumimoji="1" lang="en-US" altLang="zh-CN" dirty="0"/>
          </a:p>
          <a:p>
            <a:pPr marL="0" indent="0">
              <a:buNone/>
            </a:pPr>
            <a:r>
              <a:rPr kumimoji="1" lang="en-US" altLang="zh-CN" dirty="0"/>
              <a:t>Assume that we use GoogLeNet as prediction network in this example.</a:t>
            </a:r>
          </a:p>
          <a:p>
            <a:pPr marL="0" indent="0">
              <a:buNone/>
            </a:pPr>
            <a:endParaRPr kumimoji="1" lang="en-US" altLang="zh-CN" dirty="0"/>
          </a:p>
          <a:p>
            <a:pPr marL="0" indent="0">
              <a:buNone/>
            </a:pPr>
            <a:endParaRPr kumimoji="1" lang="en-US" altLang="ja-JP" dirty="0"/>
          </a:p>
        </p:txBody>
      </p:sp>
      <p:pic>
        <p:nvPicPr>
          <p:cNvPr id="9" name="図 8">
            <a:extLst>
              <a:ext uri="{FF2B5EF4-FFF2-40B4-BE49-F238E27FC236}">
                <a16:creationId xmlns:a16="http://schemas.microsoft.com/office/drawing/2014/main" id="{1B2E6EED-95A3-45CB-BD4C-756CAA0537E1}"/>
              </a:ext>
            </a:extLst>
          </p:cNvPr>
          <p:cNvPicPr>
            <a:picLocks noChangeAspect="1"/>
          </p:cNvPicPr>
          <p:nvPr/>
        </p:nvPicPr>
        <p:blipFill>
          <a:blip r:embed="rId2"/>
          <a:stretch>
            <a:fillRect/>
          </a:stretch>
        </p:blipFill>
        <p:spPr>
          <a:xfrm>
            <a:off x="4510399" y="1317812"/>
            <a:ext cx="7049132" cy="5038538"/>
          </a:xfrm>
          <a:prstGeom prst="rect">
            <a:avLst/>
          </a:prstGeom>
        </p:spPr>
      </p:pic>
    </p:spTree>
    <p:extLst>
      <p:ext uri="{BB962C8B-B14F-4D97-AF65-F5344CB8AC3E}">
        <p14:creationId xmlns:p14="http://schemas.microsoft.com/office/powerpoint/2010/main" val="15522843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59C645E2-ECF3-479E-90FA-777F5593AD1E}"/>
              </a:ext>
            </a:extLst>
          </p:cNvPr>
          <p:cNvSpPr>
            <a:spLocks noGrp="1"/>
          </p:cNvSpPr>
          <p:nvPr>
            <p:ph type="sldNum" sz="quarter" idx="12"/>
          </p:nvPr>
        </p:nvSpPr>
        <p:spPr/>
        <p:txBody>
          <a:bodyPr/>
          <a:lstStyle/>
          <a:p>
            <a:fld id="{490913AC-2E7F-4EFA-AEC6-30B5ED22AB5F}" type="slidenum">
              <a:rPr lang="en-US" smtClean="0"/>
              <a:t>26</a:t>
            </a:fld>
            <a:endParaRPr lang="en-US" dirty="0"/>
          </a:p>
        </p:txBody>
      </p:sp>
      <p:sp>
        <p:nvSpPr>
          <p:cNvPr id="6" name="正方形/長方形 5">
            <a:extLst>
              <a:ext uri="{FF2B5EF4-FFF2-40B4-BE49-F238E27FC236}">
                <a16:creationId xmlns:a16="http://schemas.microsoft.com/office/drawing/2014/main" id="{BD65A186-61B7-4B8F-8A20-EB206A0C14F6}"/>
              </a:ext>
            </a:extLst>
          </p:cNvPr>
          <p:cNvSpPr/>
          <p:nvPr/>
        </p:nvSpPr>
        <p:spPr>
          <a:xfrm>
            <a:off x="434788" y="136525"/>
            <a:ext cx="10919012" cy="954107"/>
          </a:xfrm>
          <a:prstGeom prst="rect">
            <a:avLst/>
          </a:prstGeom>
        </p:spPr>
        <p:txBody>
          <a:bodyPr wrap="square">
            <a:spAutoFit/>
          </a:bodyPr>
          <a:lstStyle/>
          <a:p>
            <a:endParaRPr kumimoji="1" lang="en-US" altLang="ja-JP" sz="2800" dirty="0"/>
          </a:p>
          <a:p>
            <a:r>
              <a:rPr kumimoji="1" lang="en-US" altLang="ja-JP" sz="2800" dirty="0"/>
              <a:t>An example of three-categories task prediction using "Prediction.m"</a:t>
            </a:r>
          </a:p>
        </p:txBody>
      </p:sp>
      <p:sp>
        <p:nvSpPr>
          <p:cNvPr id="8" name="コンテンツ プレースホルダー 2">
            <a:extLst>
              <a:ext uri="{FF2B5EF4-FFF2-40B4-BE49-F238E27FC236}">
                <a16:creationId xmlns:a16="http://schemas.microsoft.com/office/drawing/2014/main" id="{FA5C20BE-2433-4FC7-9D98-A956076B4FA3}"/>
              </a:ext>
            </a:extLst>
          </p:cNvPr>
          <p:cNvSpPr>
            <a:spLocks noGrp="1"/>
          </p:cNvSpPr>
          <p:nvPr>
            <p:ph idx="1"/>
          </p:nvPr>
        </p:nvSpPr>
        <p:spPr>
          <a:xfrm>
            <a:off x="528917" y="1265444"/>
            <a:ext cx="9919447" cy="4038134"/>
          </a:xfrm>
        </p:spPr>
        <p:txBody>
          <a:bodyPr>
            <a:normAutofit/>
          </a:bodyPr>
          <a:lstStyle/>
          <a:p>
            <a:r>
              <a:rPr kumimoji="1" lang="en-US" altLang="ja-JP" dirty="0"/>
              <a:t>Step 3:</a:t>
            </a:r>
          </a:p>
          <a:p>
            <a:pPr marL="0" indent="0">
              <a:buNone/>
            </a:pPr>
            <a:r>
              <a:rPr kumimoji="1" lang="en-US" altLang="zh-CN" dirty="0"/>
              <a:t>Select the RawData folder and network model file according to the information in the prompt box.</a:t>
            </a:r>
          </a:p>
          <a:p>
            <a:pPr marL="0" indent="0">
              <a:buNone/>
            </a:pPr>
            <a:endParaRPr kumimoji="1" lang="en-US" altLang="zh-CN" dirty="0"/>
          </a:p>
          <a:p>
            <a:pPr marL="0" indent="0">
              <a:buNone/>
            </a:pPr>
            <a:endParaRPr kumimoji="1" lang="en-US" altLang="ja-JP" dirty="0"/>
          </a:p>
        </p:txBody>
      </p:sp>
      <p:pic>
        <p:nvPicPr>
          <p:cNvPr id="3" name="図 2">
            <a:extLst>
              <a:ext uri="{FF2B5EF4-FFF2-40B4-BE49-F238E27FC236}">
                <a16:creationId xmlns:a16="http://schemas.microsoft.com/office/drawing/2014/main" id="{9F907B28-5A90-45F8-A492-9ED586976446}"/>
              </a:ext>
            </a:extLst>
          </p:cNvPr>
          <p:cNvPicPr>
            <a:picLocks noChangeAspect="1"/>
          </p:cNvPicPr>
          <p:nvPr/>
        </p:nvPicPr>
        <p:blipFill>
          <a:blip r:embed="rId2"/>
          <a:stretch>
            <a:fillRect/>
          </a:stretch>
        </p:blipFill>
        <p:spPr>
          <a:xfrm>
            <a:off x="287471" y="2675965"/>
            <a:ext cx="5599003" cy="3550023"/>
          </a:xfrm>
          <a:prstGeom prst="rect">
            <a:avLst/>
          </a:prstGeom>
        </p:spPr>
      </p:pic>
      <p:pic>
        <p:nvPicPr>
          <p:cNvPr id="5" name="図 4">
            <a:extLst>
              <a:ext uri="{FF2B5EF4-FFF2-40B4-BE49-F238E27FC236}">
                <a16:creationId xmlns:a16="http://schemas.microsoft.com/office/drawing/2014/main" id="{26775D7D-5ED9-460D-A657-4E6663A55ECF}"/>
              </a:ext>
            </a:extLst>
          </p:cNvPr>
          <p:cNvPicPr>
            <a:picLocks noChangeAspect="1"/>
          </p:cNvPicPr>
          <p:nvPr/>
        </p:nvPicPr>
        <p:blipFill>
          <a:blip r:embed="rId3"/>
          <a:stretch>
            <a:fillRect/>
          </a:stretch>
        </p:blipFill>
        <p:spPr>
          <a:xfrm>
            <a:off x="5943282" y="2675965"/>
            <a:ext cx="5601670" cy="3550023"/>
          </a:xfrm>
          <a:prstGeom prst="rect">
            <a:avLst/>
          </a:prstGeom>
        </p:spPr>
      </p:pic>
    </p:spTree>
    <p:extLst>
      <p:ext uri="{BB962C8B-B14F-4D97-AF65-F5344CB8AC3E}">
        <p14:creationId xmlns:p14="http://schemas.microsoft.com/office/powerpoint/2010/main" val="15345436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59C645E2-ECF3-479E-90FA-777F5593AD1E}"/>
              </a:ext>
            </a:extLst>
          </p:cNvPr>
          <p:cNvSpPr>
            <a:spLocks noGrp="1"/>
          </p:cNvSpPr>
          <p:nvPr>
            <p:ph type="sldNum" sz="quarter" idx="12"/>
          </p:nvPr>
        </p:nvSpPr>
        <p:spPr/>
        <p:txBody>
          <a:bodyPr/>
          <a:lstStyle/>
          <a:p>
            <a:fld id="{490913AC-2E7F-4EFA-AEC6-30B5ED22AB5F}" type="slidenum">
              <a:rPr lang="en-US" smtClean="0"/>
              <a:t>27</a:t>
            </a:fld>
            <a:endParaRPr lang="en-US" dirty="0"/>
          </a:p>
        </p:txBody>
      </p:sp>
      <p:sp>
        <p:nvSpPr>
          <p:cNvPr id="6" name="正方形/長方形 5">
            <a:extLst>
              <a:ext uri="{FF2B5EF4-FFF2-40B4-BE49-F238E27FC236}">
                <a16:creationId xmlns:a16="http://schemas.microsoft.com/office/drawing/2014/main" id="{BD65A186-61B7-4B8F-8A20-EB206A0C14F6}"/>
              </a:ext>
            </a:extLst>
          </p:cNvPr>
          <p:cNvSpPr/>
          <p:nvPr/>
        </p:nvSpPr>
        <p:spPr>
          <a:xfrm>
            <a:off x="434788" y="136525"/>
            <a:ext cx="10919012" cy="954107"/>
          </a:xfrm>
          <a:prstGeom prst="rect">
            <a:avLst/>
          </a:prstGeom>
        </p:spPr>
        <p:txBody>
          <a:bodyPr wrap="square">
            <a:spAutoFit/>
          </a:bodyPr>
          <a:lstStyle/>
          <a:p>
            <a:endParaRPr kumimoji="1" lang="en-US" altLang="ja-JP" sz="2800" dirty="0"/>
          </a:p>
          <a:p>
            <a:r>
              <a:rPr kumimoji="1" lang="en-US" altLang="ja-JP" sz="2800" dirty="0"/>
              <a:t>An example of three-categories task prediction using "Prediction.m"</a:t>
            </a:r>
          </a:p>
        </p:txBody>
      </p:sp>
      <p:sp>
        <p:nvSpPr>
          <p:cNvPr id="8" name="コンテンツ プレースホルダー 2">
            <a:extLst>
              <a:ext uri="{FF2B5EF4-FFF2-40B4-BE49-F238E27FC236}">
                <a16:creationId xmlns:a16="http://schemas.microsoft.com/office/drawing/2014/main" id="{FA5C20BE-2433-4FC7-9D98-A956076B4FA3}"/>
              </a:ext>
            </a:extLst>
          </p:cNvPr>
          <p:cNvSpPr>
            <a:spLocks noGrp="1"/>
          </p:cNvSpPr>
          <p:nvPr>
            <p:ph idx="1"/>
          </p:nvPr>
        </p:nvSpPr>
        <p:spPr>
          <a:xfrm>
            <a:off x="582707" y="1409933"/>
            <a:ext cx="3276600" cy="4038134"/>
          </a:xfrm>
        </p:spPr>
        <p:txBody>
          <a:bodyPr>
            <a:normAutofit/>
          </a:bodyPr>
          <a:lstStyle/>
          <a:p>
            <a:r>
              <a:rPr kumimoji="1" lang="en-US" altLang="ja-JP" dirty="0"/>
              <a:t>Step 4:</a:t>
            </a:r>
          </a:p>
          <a:p>
            <a:pPr marL="0" indent="0">
              <a:buNone/>
            </a:pPr>
            <a:r>
              <a:rPr kumimoji="1" lang="en-US" altLang="zh-CN" dirty="0"/>
              <a:t>Wait for the program to finish running, then check the classification results in corresponding image folder.</a:t>
            </a:r>
          </a:p>
          <a:p>
            <a:pPr marL="0" indent="0">
              <a:buNone/>
            </a:pPr>
            <a:endParaRPr kumimoji="1" lang="en-US" altLang="ja-JP" dirty="0"/>
          </a:p>
        </p:txBody>
      </p:sp>
      <p:pic>
        <p:nvPicPr>
          <p:cNvPr id="2" name="図 1">
            <a:extLst>
              <a:ext uri="{FF2B5EF4-FFF2-40B4-BE49-F238E27FC236}">
                <a16:creationId xmlns:a16="http://schemas.microsoft.com/office/drawing/2014/main" id="{544EDF2E-2663-455B-AF1F-AB5AB1127F77}"/>
              </a:ext>
            </a:extLst>
          </p:cNvPr>
          <p:cNvPicPr>
            <a:picLocks noChangeAspect="1"/>
          </p:cNvPicPr>
          <p:nvPr/>
        </p:nvPicPr>
        <p:blipFill rotWithShape="1">
          <a:blip r:embed="rId2"/>
          <a:srcRect l="982" b="1617"/>
          <a:stretch/>
        </p:blipFill>
        <p:spPr>
          <a:xfrm>
            <a:off x="4034118" y="1265444"/>
            <a:ext cx="6606988" cy="4852968"/>
          </a:xfrm>
          <a:prstGeom prst="rect">
            <a:avLst/>
          </a:prstGeom>
        </p:spPr>
      </p:pic>
    </p:spTree>
    <p:extLst>
      <p:ext uri="{BB962C8B-B14F-4D97-AF65-F5344CB8AC3E}">
        <p14:creationId xmlns:p14="http://schemas.microsoft.com/office/powerpoint/2010/main" val="135298060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59C645E2-ECF3-479E-90FA-777F5593AD1E}"/>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90913AC-2E7F-4EFA-AEC6-30B5ED22AB5F}"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6" name="正方形/長方形 5">
            <a:extLst>
              <a:ext uri="{FF2B5EF4-FFF2-40B4-BE49-F238E27FC236}">
                <a16:creationId xmlns:a16="http://schemas.microsoft.com/office/drawing/2014/main" id="{BD65A186-61B7-4B8F-8A20-EB206A0C14F6}"/>
              </a:ext>
            </a:extLst>
          </p:cNvPr>
          <p:cNvSpPr/>
          <p:nvPr/>
        </p:nvSpPr>
        <p:spPr>
          <a:xfrm>
            <a:off x="434788" y="136525"/>
            <a:ext cx="10919012" cy="954107"/>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2800" b="0"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34"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2800" b="0"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34" charset="-128"/>
                <a:cs typeface="+mn-cs"/>
              </a:rPr>
              <a:t>An example of three-categories task prediction using "Prediction.m"</a:t>
            </a:r>
          </a:p>
        </p:txBody>
      </p:sp>
      <p:sp>
        <p:nvSpPr>
          <p:cNvPr id="8" name="コンテンツ プレースホルダー 2">
            <a:extLst>
              <a:ext uri="{FF2B5EF4-FFF2-40B4-BE49-F238E27FC236}">
                <a16:creationId xmlns:a16="http://schemas.microsoft.com/office/drawing/2014/main" id="{FA5C20BE-2433-4FC7-9D98-A956076B4FA3}"/>
              </a:ext>
            </a:extLst>
          </p:cNvPr>
          <p:cNvSpPr>
            <a:spLocks noGrp="1"/>
          </p:cNvSpPr>
          <p:nvPr>
            <p:ph idx="1"/>
          </p:nvPr>
        </p:nvSpPr>
        <p:spPr>
          <a:xfrm>
            <a:off x="582707" y="1409933"/>
            <a:ext cx="3550800" cy="4038134"/>
          </a:xfrm>
        </p:spPr>
        <p:txBody>
          <a:bodyPr>
            <a:normAutofit/>
          </a:bodyPr>
          <a:lstStyle/>
          <a:p>
            <a:r>
              <a:rPr kumimoji="1" lang="en-US" altLang="ja-JP" dirty="0"/>
              <a:t>Step 5:</a:t>
            </a:r>
          </a:p>
          <a:p>
            <a:pPr marL="0" indent="0">
              <a:buNone/>
            </a:pPr>
            <a:r>
              <a:rPr kumimoji="1" lang="en-US" altLang="zh-CN" dirty="0"/>
              <a:t>Check the classification voting details and  summary file in NewData folder.</a:t>
            </a:r>
          </a:p>
          <a:p>
            <a:pPr marL="0" indent="0">
              <a:buNone/>
            </a:pPr>
            <a:endParaRPr kumimoji="1" lang="en-US" altLang="ja-JP" dirty="0"/>
          </a:p>
        </p:txBody>
      </p:sp>
      <p:pic>
        <p:nvPicPr>
          <p:cNvPr id="3" name="図 2">
            <a:extLst>
              <a:ext uri="{FF2B5EF4-FFF2-40B4-BE49-F238E27FC236}">
                <a16:creationId xmlns:a16="http://schemas.microsoft.com/office/drawing/2014/main" id="{B97529DE-4881-4B2E-9D78-B9C265B28460}"/>
              </a:ext>
            </a:extLst>
          </p:cNvPr>
          <p:cNvPicPr>
            <a:picLocks noChangeAspect="1"/>
          </p:cNvPicPr>
          <p:nvPr/>
        </p:nvPicPr>
        <p:blipFill rotWithShape="1">
          <a:blip r:embed="rId2"/>
          <a:srcRect t="455" b="-1"/>
          <a:stretch/>
        </p:blipFill>
        <p:spPr>
          <a:xfrm>
            <a:off x="4133507" y="1335339"/>
            <a:ext cx="7220293" cy="4776304"/>
          </a:xfrm>
          <a:prstGeom prst="rect">
            <a:avLst/>
          </a:prstGeom>
        </p:spPr>
      </p:pic>
    </p:spTree>
    <p:extLst>
      <p:ext uri="{BB962C8B-B14F-4D97-AF65-F5344CB8AC3E}">
        <p14:creationId xmlns:p14="http://schemas.microsoft.com/office/powerpoint/2010/main" val="125010132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2D94235-933C-4864-B555-5D949DF36776}"/>
              </a:ext>
            </a:extLst>
          </p:cNvPr>
          <p:cNvSpPr>
            <a:spLocks noGrp="1"/>
          </p:cNvSpPr>
          <p:nvPr>
            <p:ph type="title"/>
          </p:nvPr>
        </p:nvSpPr>
        <p:spPr/>
        <p:txBody>
          <a:bodyPr/>
          <a:lstStyle/>
          <a:p>
            <a:r>
              <a:rPr kumimoji="1" lang="en-US" altLang="zh-CN" dirty="0"/>
              <a:t>Summary file</a:t>
            </a:r>
            <a:endParaRPr kumimoji="1" lang="ja-JP" altLang="en-US" dirty="0"/>
          </a:p>
        </p:txBody>
      </p:sp>
      <p:sp>
        <p:nvSpPr>
          <p:cNvPr id="4" name="スライド番号プレースホルダー 3">
            <a:extLst>
              <a:ext uri="{FF2B5EF4-FFF2-40B4-BE49-F238E27FC236}">
                <a16:creationId xmlns:a16="http://schemas.microsoft.com/office/drawing/2014/main" id="{7F4FB3E8-4BFC-4906-8CF8-FCD9647DB718}"/>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90913AC-2E7F-4EFA-AEC6-30B5ED22AB5F}"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pic>
        <p:nvPicPr>
          <p:cNvPr id="7" name="図 6">
            <a:extLst>
              <a:ext uri="{FF2B5EF4-FFF2-40B4-BE49-F238E27FC236}">
                <a16:creationId xmlns:a16="http://schemas.microsoft.com/office/drawing/2014/main" id="{9926BBE2-EF5B-4359-BA5E-9474BBD9F3AD}"/>
              </a:ext>
            </a:extLst>
          </p:cNvPr>
          <p:cNvPicPr>
            <a:picLocks noChangeAspect="1"/>
          </p:cNvPicPr>
          <p:nvPr/>
        </p:nvPicPr>
        <p:blipFill>
          <a:blip r:embed="rId2"/>
          <a:stretch>
            <a:fillRect/>
          </a:stretch>
        </p:blipFill>
        <p:spPr>
          <a:xfrm>
            <a:off x="5017297" y="1249523"/>
            <a:ext cx="6081472" cy="4920464"/>
          </a:xfrm>
          <a:prstGeom prst="rect">
            <a:avLst/>
          </a:prstGeom>
        </p:spPr>
      </p:pic>
      <p:sp>
        <p:nvSpPr>
          <p:cNvPr id="10" name="コンテンツ プレースホルダー 2">
            <a:extLst>
              <a:ext uri="{FF2B5EF4-FFF2-40B4-BE49-F238E27FC236}">
                <a16:creationId xmlns:a16="http://schemas.microsoft.com/office/drawing/2014/main" id="{DA048145-5EEB-4AD2-B122-6886EC9CB6F7}"/>
              </a:ext>
            </a:extLst>
          </p:cNvPr>
          <p:cNvSpPr txBox="1">
            <a:spLocks/>
          </p:cNvSpPr>
          <p:nvPr/>
        </p:nvSpPr>
        <p:spPr>
          <a:xfrm>
            <a:off x="838200" y="1911270"/>
            <a:ext cx="3924066" cy="403813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kumimoji="1" lang="en-US" altLang="ja-JP" dirty="0"/>
              <a:t>Step </a:t>
            </a:r>
            <a:r>
              <a:rPr kumimoji="1" lang="en-US" altLang="zh-CN" dirty="0"/>
              <a:t>6</a:t>
            </a:r>
            <a:r>
              <a:rPr kumimoji="1" lang="en-US" altLang="ja-JP" dirty="0"/>
              <a:t>:</a:t>
            </a:r>
          </a:p>
          <a:p>
            <a:pPr marL="0" indent="0">
              <a:buNone/>
            </a:pPr>
            <a:r>
              <a:rPr kumimoji="1" lang="en-US" altLang="zh-CN" dirty="0"/>
              <a:t>We can find the excel file to check the whole classification information.</a:t>
            </a:r>
          </a:p>
          <a:p>
            <a:pPr marL="0" indent="0">
              <a:buFont typeface="Arial" panose="020B0604020202020204" pitchFamily="34" charset="0"/>
              <a:buNone/>
            </a:pPr>
            <a:endParaRPr kumimoji="1" lang="en-US" altLang="ja-JP" dirty="0"/>
          </a:p>
        </p:txBody>
      </p:sp>
    </p:spTree>
    <p:extLst>
      <p:ext uri="{BB962C8B-B14F-4D97-AF65-F5344CB8AC3E}">
        <p14:creationId xmlns:p14="http://schemas.microsoft.com/office/powerpoint/2010/main" val="33702751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a:extLst>
              <a:ext uri="{FF2B5EF4-FFF2-40B4-BE49-F238E27FC236}">
                <a16:creationId xmlns:a16="http://schemas.microsoft.com/office/drawing/2014/main" id="{28DF25D9-ABA7-4A90-9DF0-4FA442273FB3}"/>
              </a:ext>
            </a:extLst>
          </p:cNvPr>
          <p:cNvGraphicFramePr/>
          <p:nvPr>
            <p:extLst>
              <p:ext uri="{D42A27DB-BD31-4B8C-83A1-F6EECF244321}">
                <p14:modId xmlns:p14="http://schemas.microsoft.com/office/powerpoint/2010/main" val="277376891"/>
              </p:ext>
            </p:extLst>
          </p:nvPr>
        </p:nvGraphicFramePr>
        <p:xfrm>
          <a:off x="422585" y="619091"/>
          <a:ext cx="10738364" cy="563379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矩形 4">
            <a:extLst>
              <a:ext uri="{FF2B5EF4-FFF2-40B4-BE49-F238E27FC236}">
                <a16:creationId xmlns:a16="http://schemas.microsoft.com/office/drawing/2014/main" id="{12D98A83-DB6D-4615-8B0C-A7964127733A}"/>
              </a:ext>
            </a:extLst>
          </p:cNvPr>
          <p:cNvSpPr/>
          <p:nvPr/>
        </p:nvSpPr>
        <p:spPr>
          <a:xfrm>
            <a:off x="282885" y="299721"/>
            <a:ext cx="2050561" cy="523220"/>
          </a:xfrm>
          <a:prstGeom prst="rect">
            <a:avLst/>
          </a:prstGeom>
        </p:spPr>
        <p:txBody>
          <a:bodyPr wrap="none">
            <a:spAutoFit/>
          </a:bodyPr>
          <a:lstStyle/>
          <a:p>
            <a:r>
              <a:rPr lang="en-US" altLang="zh-CN" sz="2800" b="1" dirty="0">
                <a:latin typeface="+mj-lt"/>
                <a:ea typeface="+mj-ea"/>
              </a:rPr>
              <a:t>File structure</a:t>
            </a:r>
            <a:endParaRPr lang="en-US" sz="4800" b="1" dirty="0">
              <a:latin typeface="+mj-lt"/>
              <a:ea typeface="+mj-ea"/>
            </a:endParaRPr>
          </a:p>
        </p:txBody>
      </p:sp>
      <p:sp>
        <p:nvSpPr>
          <p:cNvPr id="2" name="スライド番号プレースホルダー 1"/>
          <p:cNvSpPr>
            <a:spLocks noGrp="1"/>
          </p:cNvSpPr>
          <p:nvPr>
            <p:ph type="sldNum" sz="quarter" idx="12"/>
          </p:nvPr>
        </p:nvSpPr>
        <p:spPr/>
        <p:txBody>
          <a:bodyPr/>
          <a:lstStyle/>
          <a:p>
            <a:fld id="{490913AC-2E7F-4EFA-AEC6-30B5ED22AB5F}" type="slidenum">
              <a:rPr lang="en-US" smtClean="0"/>
              <a:t>3</a:t>
            </a:fld>
            <a:endParaRPr lang="en-US" dirty="0"/>
          </a:p>
        </p:txBody>
      </p:sp>
    </p:spTree>
    <p:extLst>
      <p:ext uri="{BB962C8B-B14F-4D97-AF65-F5344CB8AC3E}">
        <p14:creationId xmlns:p14="http://schemas.microsoft.com/office/powerpoint/2010/main" val="286231655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2D94235-933C-4864-B555-5D949DF36776}"/>
              </a:ext>
            </a:extLst>
          </p:cNvPr>
          <p:cNvSpPr>
            <a:spLocks noGrp="1"/>
          </p:cNvSpPr>
          <p:nvPr>
            <p:ph type="title"/>
          </p:nvPr>
        </p:nvSpPr>
        <p:spPr/>
        <p:txBody>
          <a:bodyPr/>
          <a:lstStyle/>
          <a:p>
            <a:r>
              <a:rPr kumimoji="1" lang="en-US" altLang="ja-JP" dirty="0"/>
              <a:t>Voting information</a:t>
            </a:r>
            <a:endParaRPr kumimoji="1" lang="ja-JP" altLang="en-US" dirty="0"/>
          </a:p>
        </p:txBody>
      </p:sp>
      <p:sp>
        <p:nvSpPr>
          <p:cNvPr id="4" name="スライド番号プレースホルダー 3">
            <a:extLst>
              <a:ext uri="{FF2B5EF4-FFF2-40B4-BE49-F238E27FC236}">
                <a16:creationId xmlns:a16="http://schemas.microsoft.com/office/drawing/2014/main" id="{7F4FB3E8-4BFC-4906-8CF8-FCD9647DB718}"/>
              </a:ext>
            </a:extLst>
          </p:cNvPr>
          <p:cNvSpPr>
            <a:spLocks noGrp="1"/>
          </p:cNvSpPr>
          <p:nvPr>
            <p:ph type="sldNum" sz="quarter" idx="12"/>
          </p:nvPr>
        </p:nvSpPr>
        <p:spPr/>
        <p:txBody>
          <a:bodyPr/>
          <a:lstStyle/>
          <a:p>
            <a:fld id="{490913AC-2E7F-4EFA-AEC6-30B5ED22AB5F}" type="slidenum">
              <a:rPr lang="en-US" smtClean="0"/>
              <a:t>30</a:t>
            </a:fld>
            <a:endParaRPr lang="en-US" dirty="0"/>
          </a:p>
        </p:txBody>
      </p:sp>
      <p:pic>
        <p:nvPicPr>
          <p:cNvPr id="6" name="図 5">
            <a:extLst>
              <a:ext uri="{FF2B5EF4-FFF2-40B4-BE49-F238E27FC236}">
                <a16:creationId xmlns:a16="http://schemas.microsoft.com/office/drawing/2014/main" id="{71E894D7-626F-4EAB-9DBD-C85BEF1DD8C4}"/>
              </a:ext>
            </a:extLst>
          </p:cNvPr>
          <p:cNvPicPr>
            <a:picLocks noChangeAspect="1"/>
          </p:cNvPicPr>
          <p:nvPr/>
        </p:nvPicPr>
        <p:blipFill rotWithShape="1">
          <a:blip r:embed="rId2"/>
          <a:srcRect b="3482"/>
          <a:stretch/>
        </p:blipFill>
        <p:spPr>
          <a:xfrm>
            <a:off x="5237494" y="1187900"/>
            <a:ext cx="6116306" cy="5043710"/>
          </a:xfrm>
          <a:prstGeom prst="rect">
            <a:avLst/>
          </a:prstGeom>
        </p:spPr>
      </p:pic>
      <p:sp>
        <p:nvSpPr>
          <p:cNvPr id="7" name="コンテンツ プレースホルダー 2">
            <a:extLst>
              <a:ext uri="{FF2B5EF4-FFF2-40B4-BE49-F238E27FC236}">
                <a16:creationId xmlns:a16="http://schemas.microsoft.com/office/drawing/2014/main" id="{C9A39785-E0B2-45EC-BF0C-1F345F22651B}"/>
              </a:ext>
            </a:extLst>
          </p:cNvPr>
          <p:cNvSpPr txBox="1">
            <a:spLocks/>
          </p:cNvSpPr>
          <p:nvPr/>
        </p:nvSpPr>
        <p:spPr>
          <a:xfrm>
            <a:off x="838200" y="1943670"/>
            <a:ext cx="4029635" cy="403813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kumimoji="1" lang="en-US" altLang="ja-JP" dirty="0"/>
              <a:t>Step </a:t>
            </a:r>
            <a:r>
              <a:rPr kumimoji="1" lang="en-US" altLang="zh-CN" dirty="0"/>
              <a:t>7</a:t>
            </a:r>
            <a:r>
              <a:rPr kumimoji="1" lang="en-US" altLang="ja-JP" dirty="0"/>
              <a:t>:</a:t>
            </a:r>
          </a:p>
          <a:p>
            <a:pPr marL="0" indent="0">
              <a:buNone/>
            </a:pPr>
            <a:r>
              <a:rPr kumimoji="1" lang="en-US" altLang="ja-JP" dirty="0"/>
              <a:t>We can find the excel file to check the voting details of each image data in the new image directory</a:t>
            </a:r>
            <a:endParaRPr kumimoji="1" lang="ja-JP" altLang="en-US" dirty="0"/>
          </a:p>
          <a:p>
            <a:pPr marL="0" indent="0">
              <a:buFont typeface="Arial" panose="020B0604020202020204" pitchFamily="34" charset="0"/>
              <a:buNone/>
            </a:pPr>
            <a:endParaRPr kumimoji="1" lang="en-US" altLang="ja-JP" dirty="0"/>
          </a:p>
        </p:txBody>
      </p:sp>
    </p:spTree>
    <p:extLst>
      <p:ext uri="{BB962C8B-B14F-4D97-AF65-F5344CB8AC3E}">
        <p14:creationId xmlns:p14="http://schemas.microsoft.com/office/powerpoint/2010/main" val="120067757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EC09A9D-F1C8-4FA5-8E41-E88ED1A342E3}"/>
              </a:ext>
            </a:extLst>
          </p:cNvPr>
          <p:cNvSpPr>
            <a:spLocks noGrp="1"/>
          </p:cNvSpPr>
          <p:nvPr>
            <p:ph type="title"/>
          </p:nvPr>
        </p:nvSpPr>
        <p:spPr>
          <a:xfrm>
            <a:off x="522196" y="501131"/>
            <a:ext cx="9791698" cy="913254"/>
          </a:xfrm>
        </p:spPr>
        <p:txBody>
          <a:bodyPr>
            <a:normAutofit fontScale="90000"/>
          </a:bodyPr>
          <a:lstStyle/>
          <a:p>
            <a:r>
              <a:rPr kumimoji="1" lang="en-US" altLang="ja-JP" dirty="0"/>
              <a:t>Classification of new data using </a:t>
            </a:r>
            <a:r>
              <a:rPr kumimoji="1" lang="en-US" altLang="zh-CN" dirty="0"/>
              <a:t>GUI</a:t>
            </a:r>
            <a:r>
              <a:rPr kumimoji="1" lang="zh-CN" altLang="en-US" dirty="0"/>
              <a:t> </a:t>
            </a:r>
            <a:r>
              <a:rPr kumimoji="1" lang="en-US" altLang="zh-CN" dirty="0"/>
              <a:t>prediction program</a:t>
            </a:r>
            <a:endParaRPr kumimoji="1" lang="ja-JP" altLang="en-US" dirty="0"/>
          </a:p>
        </p:txBody>
      </p:sp>
      <p:sp>
        <p:nvSpPr>
          <p:cNvPr id="4" name="スライド番号プレースホルダー 3">
            <a:extLst>
              <a:ext uri="{FF2B5EF4-FFF2-40B4-BE49-F238E27FC236}">
                <a16:creationId xmlns:a16="http://schemas.microsoft.com/office/drawing/2014/main" id="{E0DC2A2D-235A-4578-8969-6CB518159E67}"/>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90913AC-2E7F-4EFA-AEC6-30B5ED22AB5F}"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15" name="正方形/長方形 14">
            <a:extLst>
              <a:ext uri="{FF2B5EF4-FFF2-40B4-BE49-F238E27FC236}">
                <a16:creationId xmlns:a16="http://schemas.microsoft.com/office/drawing/2014/main" id="{77B711C1-6346-4837-906F-964DADC1B322}"/>
              </a:ext>
            </a:extLst>
          </p:cNvPr>
          <p:cNvSpPr/>
          <p:nvPr/>
        </p:nvSpPr>
        <p:spPr>
          <a:xfrm>
            <a:off x="637384" y="1992147"/>
            <a:ext cx="4217003" cy="1643527"/>
          </a:xfrm>
          <a:prstGeom prst="rect">
            <a:avLst/>
          </a:prstGeom>
        </p:spPr>
        <p:txBody>
          <a:bodyPr wrap="square">
            <a:spAutoFit/>
          </a:bodyPr>
          <a:lstStyle/>
          <a:p>
            <a:pPr marL="228600" lvl="0" indent="-228600">
              <a:lnSpc>
                <a:spcPct val="90000"/>
              </a:lnSpc>
              <a:spcBef>
                <a:spcPts val="1000"/>
              </a:spcBef>
              <a:buFont typeface="Arial" panose="020B0604020202020204" pitchFamily="34" charset="0"/>
              <a:buChar char="•"/>
            </a:pPr>
            <a:r>
              <a:rPr kumimoji="1" lang="en-US" altLang="ja-JP" sz="2800" dirty="0">
                <a:solidFill>
                  <a:prstClr val="black"/>
                </a:solidFill>
              </a:rPr>
              <a:t>Input:  Select network and classification task information in the graphical user interface. </a:t>
            </a:r>
          </a:p>
        </p:txBody>
      </p:sp>
      <p:sp>
        <p:nvSpPr>
          <p:cNvPr id="16" name="正方形/長方形 15">
            <a:extLst>
              <a:ext uri="{FF2B5EF4-FFF2-40B4-BE49-F238E27FC236}">
                <a16:creationId xmlns:a16="http://schemas.microsoft.com/office/drawing/2014/main" id="{948364AD-0816-4F3E-8832-39CD9BB74E1B}"/>
              </a:ext>
            </a:extLst>
          </p:cNvPr>
          <p:cNvSpPr/>
          <p:nvPr/>
        </p:nvSpPr>
        <p:spPr>
          <a:xfrm>
            <a:off x="865983" y="3736382"/>
            <a:ext cx="3759804" cy="954107"/>
          </a:xfrm>
          <a:prstGeom prst="rect">
            <a:avLst/>
          </a:prstGeom>
        </p:spPr>
        <p:txBody>
          <a:bodyPr wrap="square">
            <a:spAutoFit/>
          </a:bodyPr>
          <a:lstStyle/>
          <a:p>
            <a:r>
              <a:rPr kumimoji="1" lang="en-US" altLang="ja-JP" sz="2800" dirty="0">
                <a:solidFill>
                  <a:prstClr val="black"/>
                </a:solidFill>
              </a:rPr>
              <a:t>All parameters are default parameters</a:t>
            </a:r>
            <a:endParaRPr kumimoji="1" lang="ja-JP" altLang="en-US" sz="2800" dirty="0">
              <a:solidFill>
                <a:prstClr val="black"/>
              </a:solidFill>
            </a:endParaRPr>
          </a:p>
        </p:txBody>
      </p:sp>
      <p:sp>
        <p:nvSpPr>
          <p:cNvPr id="18" name="正方形/長方形 17">
            <a:extLst>
              <a:ext uri="{FF2B5EF4-FFF2-40B4-BE49-F238E27FC236}">
                <a16:creationId xmlns:a16="http://schemas.microsoft.com/office/drawing/2014/main" id="{AC536E97-0A7E-46A5-A81D-C8B94C375342}"/>
              </a:ext>
            </a:extLst>
          </p:cNvPr>
          <p:cNvSpPr/>
          <p:nvPr/>
        </p:nvSpPr>
        <p:spPr>
          <a:xfrm>
            <a:off x="663388" y="5892581"/>
            <a:ext cx="7162800" cy="369332"/>
          </a:xfrm>
          <a:prstGeom prst="rect">
            <a:avLst/>
          </a:prstGeom>
        </p:spPr>
        <p:txBody>
          <a:bodyPr wrap="square">
            <a:spAutoFit/>
          </a:bodyPr>
          <a:lstStyle/>
          <a:p>
            <a:r>
              <a:rPr lang="en-US" altLang="ja-JP" dirty="0"/>
              <a:t>Note: Avoid opening the same  Excel files during the classification process.</a:t>
            </a:r>
            <a:endParaRPr lang="ja-JP" altLang="en-US" dirty="0"/>
          </a:p>
        </p:txBody>
      </p:sp>
      <p:pic>
        <p:nvPicPr>
          <p:cNvPr id="3" name="図 2">
            <a:extLst>
              <a:ext uri="{FF2B5EF4-FFF2-40B4-BE49-F238E27FC236}">
                <a16:creationId xmlns:a16="http://schemas.microsoft.com/office/drawing/2014/main" id="{DD101768-2072-449A-9512-7B96E404E4B9}"/>
              </a:ext>
            </a:extLst>
          </p:cNvPr>
          <p:cNvPicPr>
            <a:picLocks noChangeAspect="1"/>
          </p:cNvPicPr>
          <p:nvPr/>
        </p:nvPicPr>
        <p:blipFill rotWithShape="1">
          <a:blip r:embed="rId2"/>
          <a:srcRect b="1326"/>
          <a:stretch/>
        </p:blipFill>
        <p:spPr>
          <a:xfrm>
            <a:off x="5636466" y="1481359"/>
            <a:ext cx="5539534" cy="4297141"/>
          </a:xfrm>
          <a:prstGeom prst="rect">
            <a:avLst/>
          </a:prstGeom>
        </p:spPr>
      </p:pic>
    </p:spTree>
    <p:extLst>
      <p:ext uri="{BB962C8B-B14F-4D97-AF65-F5344CB8AC3E}">
        <p14:creationId xmlns:p14="http://schemas.microsoft.com/office/powerpoint/2010/main" val="255706264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EC09A9D-F1C8-4FA5-8E41-E88ED1A342E3}"/>
              </a:ext>
            </a:extLst>
          </p:cNvPr>
          <p:cNvSpPr>
            <a:spLocks noGrp="1"/>
          </p:cNvSpPr>
          <p:nvPr>
            <p:ph type="title"/>
          </p:nvPr>
        </p:nvSpPr>
        <p:spPr>
          <a:xfrm>
            <a:off x="522196" y="501131"/>
            <a:ext cx="9791698" cy="913254"/>
          </a:xfrm>
        </p:spPr>
        <p:txBody>
          <a:bodyPr>
            <a:normAutofit fontScale="90000"/>
          </a:bodyPr>
          <a:lstStyle/>
          <a:p>
            <a:r>
              <a:rPr kumimoji="1" lang="en-US" altLang="ja-JP" dirty="0"/>
              <a:t>Classification of new data using </a:t>
            </a:r>
            <a:r>
              <a:rPr kumimoji="1" lang="en-US" altLang="zh-CN" dirty="0"/>
              <a:t>GUI</a:t>
            </a:r>
            <a:r>
              <a:rPr kumimoji="1" lang="zh-CN" altLang="en-US" dirty="0"/>
              <a:t> </a:t>
            </a:r>
            <a:r>
              <a:rPr kumimoji="1" lang="en-US" altLang="zh-CN" dirty="0"/>
              <a:t>prediction program</a:t>
            </a:r>
            <a:endParaRPr kumimoji="1" lang="ja-JP" altLang="en-US" dirty="0"/>
          </a:p>
        </p:txBody>
      </p:sp>
      <p:sp>
        <p:nvSpPr>
          <p:cNvPr id="4" name="スライド番号プレースホルダー 3">
            <a:extLst>
              <a:ext uri="{FF2B5EF4-FFF2-40B4-BE49-F238E27FC236}">
                <a16:creationId xmlns:a16="http://schemas.microsoft.com/office/drawing/2014/main" id="{E0DC2A2D-235A-4578-8969-6CB518159E67}"/>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90913AC-2E7F-4EFA-AEC6-30B5ED22AB5F}"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15" name="正方形/長方形 14">
            <a:extLst>
              <a:ext uri="{FF2B5EF4-FFF2-40B4-BE49-F238E27FC236}">
                <a16:creationId xmlns:a16="http://schemas.microsoft.com/office/drawing/2014/main" id="{77B711C1-6346-4837-906F-964DADC1B322}"/>
              </a:ext>
            </a:extLst>
          </p:cNvPr>
          <p:cNvSpPr/>
          <p:nvPr/>
        </p:nvSpPr>
        <p:spPr>
          <a:xfrm>
            <a:off x="838200" y="1670279"/>
            <a:ext cx="3928780" cy="1771767"/>
          </a:xfrm>
          <a:prstGeom prst="rect">
            <a:avLst/>
          </a:prstGeom>
        </p:spPr>
        <p:txBody>
          <a:bodyPr wrap="square">
            <a:spAutoFit/>
          </a:bodyPr>
          <a:lstStyle/>
          <a:p>
            <a:pPr marL="228600" lvl="0" indent="-228600">
              <a:lnSpc>
                <a:spcPct val="90000"/>
              </a:lnSpc>
              <a:spcBef>
                <a:spcPts val="1000"/>
              </a:spcBef>
              <a:buFont typeface="Arial" panose="020B0604020202020204" pitchFamily="34" charset="0"/>
              <a:buChar char="•"/>
            </a:pPr>
            <a:r>
              <a:rPr kumimoji="1" lang="en-US" altLang="ja-JP" sz="2800" dirty="0">
                <a:solidFill>
                  <a:prstClr val="black"/>
                </a:solidFill>
                <a:latin typeface="Calibri" panose="020F0502020204030204"/>
                <a:ea typeface="游ゴシック" panose="020B0400000000000000" pitchFamily="34" charset="-128"/>
              </a:rPr>
              <a:t>Output: </a:t>
            </a:r>
          </a:p>
          <a:p>
            <a:pPr>
              <a:lnSpc>
                <a:spcPct val="90000"/>
              </a:lnSpc>
              <a:spcBef>
                <a:spcPts val="1000"/>
              </a:spcBef>
            </a:pPr>
            <a:r>
              <a:rPr kumimoji="1" lang="en-US" altLang="ja-JP" sz="2800" dirty="0">
                <a:solidFill>
                  <a:prstClr val="black"/>
                </a:solidFill>
              </a:rPr>
              <a:t>When the dialog below is displayed, the classification is complete.</a:t>
            </a:r>
            <a:endParaRPr kumimoji="1" lang="en-US" altLang="ja-JP" sz="2800" b="0"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34" charset="-128"/>
              <a:cs typeface="+mn-cs"/>
            </a:endParaRPr>
          </a:p>
        </p:txBody>
      </p:sp>
      <p:pic>
        <p:nvPicPr>
          <p:cNvPr id="3" name="図 2">
            <a:extLst>
              <a:ext uri="{FF2B5EF4-FFF2-40B4-BE49-F238E27FC236}">
                <a16:creationId xmlns:a16="http://schemas.microsoft.com/office/drawing/2014/main" id="{10AF7DCD-5A41-46FB-B6EE-2C7B9889533F}"/>
              </a:ext>
            </a:extLst>
          </p:cNvPr>
          <p:cNvPicPr>
            <a:picLocks noChangeAspect="1"/>
          </p:cNvPicPr>
          <p:nvPr/>
        </p:nvPicPr>
        <p:blipFill rotWithShape="1">
          <a:blip r:embed="rId2"/>
          <a:srcRect r="1668"/>
          <a:stretch/>
        </p:blipFill>
        <p:spPr>
          <a:xfrm>
            <a:off x="911037" y="3697940"/>
            <a:ext cx="3442447" cy="2089859"/>
          </a:xfrm>
          <a:prstGeom prst="rect">
            <a:avLst/>
          </a:prstGeom>
        </p:spPr>
      </p:pic>
      <p:pic>
        <p:nvPicPr>
          <p:cNvPr id="5" name="図 4">
            <a:extLst>
              <a:ext uri="{FF2B5EF4-FFF2-40B4-BE49-F238E27FC236}">
                <a16:creationId xmlns:a16="http://schemas.microsoft.com/office/drawing/2014/main" id="{499040F5-734D-4C27-8780-23FD6F2BA43D}"/>
              </a:ext>
            </a:extLst>
          </p:cNvPr>
          <p:cNvPicPr>
            <a:picLocks noChangeAspect="1"/>
          </p:cNvPicPr>
          <p:nvPr/>
        </p:nvPicPr>
        <p:blipFill>
          <a:blip r:embed="rId3"/>
          <a:stretch>
            <a:fillRect/>
          </a:stretch>
        </p:blipFill>
        <p:spPr>
          <a:xfrm>
            <a:off x="5418045" y="2327639"/>
            <a:ext cx="5563666" cy="4085496"/>
          </a:xfrm>
          <a:prstGeom prst="rect">
            <a:avLst/>
          </a:prstGeom>
        </p:spPr>
      </p:pic>
      <p:sp>
        <p:nvSpPr>
          <p:cNvPr id="6" name="正方形/長方形 5">
            <a:extLst>
              <a:ext uri="{FF2B5EF4-FFF2-40B4-BE49-F238E27FC236}">
                <a16:creationId xmlns:a16="http://schemas.microsoft.com/office/drawing/2014/main" id="{0BAA28AC-762E-4DD7-B53A-6F8AB57BC384}"/>
              </a:ext>
            </a:extLst>
          </p:cNvPr>
          <p:cNvSpPr/>
          <p:nvPr/>
        </p:nvSpPr>
        <p:spPr>
          <a:xfrm>
            <a:off x="5270127" y="1414385"/>
            <a:ext cx="6096000" cy="867930"/>
          </a:xfrm>
          <a:prstGeom prst="rect">
            <a:avLst/>
          </a:prstGeom>
        </p:spPr>
        <p:txBody>
          <a:bodyPr>
            <a:spAutoFit/>
          </a:bodyPr>
          <a:lstStyle/>
          <a:p>
            <a:pPr lvl="0">
              <a:lnSpc>
                <a:spcPct val="90000"/>
              </a:lnSpc>
              <a:spcBef>
                <a:spcPts val="1000"/>
              </a:spcBef>
            </a:pPr>
            <a:r>
              <a:rPr kumimoji="1" lang="en-US" altLang="ja-JP" sz="2800" dirty="0">
                <a:solidFill>
                  <a:prstClr val="black"/>
                </a:solidFill>
              </a:rPr>
              <a:t>T</a:t>
            </a:r>
            <a:r>
              <a:rPr kumimoji="1" lang="en-US" altLang="zh-CN" sz="2800" dirty="0">
                <a:solidFill>
                  <a:prstClr val="black"/>
                </a:solidFill>
              </a:rPr>
              <a:t>hen we can check the classification results in corresponding image folder.</a:t>
            </a:r>
          </a:p>
        </p:txBody>
      </p:sp>
    </p:spTree>
    <p:extLst>
      <p:ext uri="{BB962C8B-B14F-4D97-AF65-F5344CB8AC3E}">
        <p14:creationId xmlns:p14="http://schemas.microsoft.com/office/powerpoint/2010/main" val="7361798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933CE848-E306-4720-B08F-5399B1B30A59}"/>
              </a:ext>
            </a:extLst>
          </p:cNvPr>
          <p:cNvSpPr>
            <a:spLocks noGrp="1"/>
          </p:cNvSpPr>
          <p:nvPr>
            <p:ph type="sldNum" sz="quarter" idx="12"/>
          </p:nvPr>
        </p:nvSpPr>
        <p:spPr/>
        <p:txBody>
          <a:bodyPr/>
          <a:lstStyle/>
          <a:p>
            <a:fld id="{490913AC-2E7F-4EFA-AEC6-30B5ED22AB5F}" type="slidenum">
              <a:rPr lang="en-US" smtClean="0"/>
              <a:t>33</a:t>
            </a:fld>
            <a:endParaRPr lang="en-US" dirty="0"/>
          </a:p>
        </p:txBody>
      </p:sp>
      <p:sp>
        <p:nvSpPr>
          <p:cNvPr id="7" name="正方形/長方形 6">
            <a:extLst>
              <a:ext uri="{FF2B5EF4-FFF2-40B4-BE49-F238E27FC236}">
                <a16:creationId xmlns:a16="http://schemas.microsoft.com/office/drawing/2014/main" id="{37266BCB-1B67-43A9-9C22-25FDD2693D02}"/>
              </a:ext>
            </a:extLst>
          </p:cNvPr>
          <p:cNvSpPr/>
          <p:nvPr/>
        </p:nvSpPr>
        <p:spPr>
          <a:xfrm>
            <a:off x="598414" y="320258"/>
            <a:ext cx="11003560" cy="769441"/>
          </a:xfrm>
          <a:prstGeom prst="rect">
            <a:avLst/>
          </a:prstGeom>
        </p:spPr>
        <p:txBody>
          <a:bodyPr wrap="square">
            <a:spAutoFit/>
          </a:bodyPr>
          <a:lstStyle/>
          <a:p>
            <a:r>
              <a:rPr kumimoji="1" lang="en-US" altLang="zh-CN" sz="4400" dirty="0">
                <a:solidFill>
                  <a:prstClr val="black"/>
                </a:solidFill>
                <a:latin typeface="Calibri Light" panose="020F0302020204030204"/>
                <a:ea typeface="游ゴシック Light" panose="020B0300000000000000" pitchFamily="50" charset="-128"/>
                <a:cs typeface="+mj-cs"/>
              </a:rPr>
              <a:t>Training Model </a:t>
            </a:r>
            <a:r>
              <a:rPr kumimoji="1" lang="en-US" altLang="ja-JP" sz="4400" dirty="0">
                <a:solidFill>
                  <a:prstClr val="black"/>
                </a:solidFill>
                <a:latin typeface="Calibri Light" panose="020F0302020204030204"/>
                <a:ea typeface="游ゴシック Light" panose="020B0300000000000000" pitchFamily="50" charset="-128"/>
                <a:cs typeface="+mj-cs"/>
              </a:rPr>
              <a:t>using </a:t>
            </a:r>
            <a:r>
              <a:rPr kumimoji="1" lang="en-US" altLang="zh-CN" sz="4400" dirty="0">
                <a:solidFill>
                  <a:prstClr val="black"/>
                </a:solidFill>
                <a:latin typeface="Calibri Light" panose="020F0302020204030204"/>
                <a:ea typeface="等线 Light" panose="02010600030101010101" pitchFamily="2" charset="-122"/>
                <a:cs typeface="+mj-cs"/>
              </a:rPr>
              <a:t>GUI</a:t>
            </a:r>
            <a:r>
              <a:rPr kumimoji="1" lang="zh-CN" altLang="en-US" sz="4400" dirty="0">
                <a:solidFill>
                  <a:prstClr val="black"/>
                </a:solidFill>
                <a:latin typeface="Calibri Light" panose="020F0302020204030204"/>
                <a:ea typeface="等线 Light" panose="02010600030101010101" pitchFamily="2" charset="-122"/>
                <a:cs typeface="+mj-cs"/>
              </a:rPr>
              <a:t> </a:t>
            </a:r>
            <a:r>
              <a:rPr kumimoji="1" lang="en-US" altLang="zh-CN" sz="4400" dirty="0">
                <a:solidFill>
                  <a:prstClr val="black"/>
                </a:solidFill>
                <a:latin typeface="Calibri Light" panose="020F0302020204030204"/>
                <a:ea typeface="等线 Light" panose="02010600030101010101" pitchFamily="2" charset="-122"/>
                <a:cs typeface="+mj-cs"/>
              </a:rPr>
              <a:t>program</a:t>
            </a:r>
            <a:endParaRPr lang="zh-CN" altLang="en-US" dirty="0"/>
          </a:p>
        </p:txBody>
      </p:sp>
      <p:pic>
        <p:nvPicPr>
          <p:cNvPr id="8" name="図 7">
            <a:extLst>
              <a:ext uri="{FF2B5EF4-FFF2-40B4-BE49-F238E27FC236}">
                <a16:creationId xmlns:a16="http://schemas.microsoft.com/office/drawing/2014/main" id="{101B5493-4089-4BC9-924C-63E0C5C0A15F}"/>
              </a:ext>
            </a:extLst>
          </p:cNvPr>
          <p:cNvPicPr>
            <a:picLocks noChangeAspect="1"/>
          </p:cNvPicPr>
          <p:nvPr/>
        </p:nvPicPr>
        <p:blipFill rotWithShape="1">
          <a:blip r:embed="rId2"/>
          <a:srcRect l="813" t="306" b="1"/>
          <a:stretch/>
        </p:blipFill>
        <p:spPr>
          <a:xfrm>
            <a:off x="5727700" y="1530750"/>
            <a:ext cx="5366243" cy="4197570"/>
          </a:xfrm>
          <a:prstGeom prst="rect">
            <a:avLst/>
          </a:prstGeom>
        </p:spPr>
      </p:pic>
      <p:sp>
        <p:nvSpPr>
          <p:cNvPr id="9" name="正方形/長方形 8">
            <a:extLst>
              <a:ext uri="{FF2B5EF4-FFF2-40B4-BE49-F238E27FC236}">
                <a16:creationId xmlns:a16="http://schemas.microsoft.com/office/drawing/2014/main" id="{EEEE5375-43D6-41A6-8DEC-4AF12B7D99E8}"/>
              </a:ext>
            </a:extLst>
          </p:cNvPr>
          <p:cNvSpPr/>
          <p:nvPr/>
        </p:nvSpPr>
        <p:spPr>
          <a:xfrm>
            <a:off x="637384" y="1992147"/>
            <a:ext cx="4217003" cy="1643527"/>
          </a:xfrm>
          <a:prstGeom prst="rect">
            <a:avLst/>
          </a:prstGeom>
        </p:spPr>
        <p:txBody>
          <a:bodyPr wrap="square">
            <a:spAutoFit/>
          </a:bodyPr>
          <a:lstStyle/>
          <a:p>
            <a:pPr marL="228600" lvl="0" indent="-228600">
              <a:lnSpc>
                <a:spcPct val="90000"/>
              </a:lnSpc>
              <a:spcBef>
                <a:spcPts val="1000"/>
              </a:spcBef>
              <a:buFont typeface="Arial" panose="020B0604020202020204" pitchFamily="34" charset="0"/>
              <a:buChar char="•"/>
            </a:pPr>
            <a:r>
              <a:rPr kumimoji="1" lang="en-US" altLang="ja-JP" sz="2800" dirty="0">
                <a:solidFill>
                  <a:prstClr val="black"/>
                </a:solidFill>
              </a:rPr>
              <a:t>Input:  Select network and classification task information in the graphical user interface. </a:t>
            </a:r>
          </a:p>
        </p:txBody>
      </p:sp>
      <p:sp>
        <p:nvSpPr>
          <p:cNvPr id="10" name="正方形/長方形 9">
            <a:extLst>
              <a:ext uri="{FF2B5EF4-FFF2-40B4-BE49-F238E27FC236}">
                <a16:creationId xmlns:a16="http://schemas.microsoft.com/office/drawing/2014/main" id="{7AD3F0E7-2EED-42E0-BAB2-4820C168356A}"/>
              </a:ext>
            </a:extLst>
          </p:cNvPr>
          <p:cNvSpPr/>
          <p:nvPr/>
        </p:nvSpPr>
        <p:spPr>
          <a:xfrm>
            <a:off x="865983" y="4061068"/>
            <a:ext cx="3759804" cy="954107"/>
          </a:xfrm>
          <a:prstGeom prst="rect">
            <a:avLst/>
          </a:prstGeom>
        </p:spPr>
        <p:txBody>
          <a:bodyPr wrap="square">
            <a:spAutoFit/>
          </a:bodyPr>
          <a:lstStyle/>
          <a:p>
            <a:r>
              <a:rPr kumimoji="1" lang="en-US" altLang="ja-JP" sz="2800" dirty="0">
                <a:solidFill>
                  <a:prstClr val="black"/>
                </a:solidFill>
              </a:rPr>
              <a:t>All parameters are default parameters</a:t>
            </a:r>
            <a:endParaRPr kumimoji="1" lang="ja-JP" altLang="en-US" sz="2800" dirty="0">
              <a:solidFill>
                <a:prstClr val="black"/>
              </a:solidFill>
            </a:endParaRPr>
          </a:p>
        </p:txBody>
      </p:sp>
    </p:spTree>
    <p:extLst>
      <p:ext uri="{BB962C8B-B14F-4D97-AF65-F5344CB8AC3E}">
        <p14:creationId xmlns:p14="http://schemas.microsoft.com/office/powerpoint/2010/main" val="213260773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67F70CAB-2596-41C5-9641-14A0A934660E}"/>
              </a:ext>
            </a:extLst>
          </p:cNvPr>
          <p:cNvSpPr>
            <a:spLocks noGrp="1"/>
          </p:cNvSpPr>
          <p:nvPr>
            <p:ph type="sldNum" sz="quarter" idx="12"/>
          </p:nvPr>
        </p:nvSpPr>
        <p:spPr/>
        <p:txBody>
          <a:bodyPr/>
          <a:lstStyle/>
          <a:p>
            <a:fld id="{490913AC-2E7F-4EFA-AEC6-30B5ED22AB5F}" type="slidenum">
              <a:rPr lang="en-US" smtClean="0"/>
              <a:t>34</a:t>
            </a:fld>
            <a:endParaRPr lang="en-US" dirty="0"/>
          </a:p>
        </p:txBody>
      </p:sp>
      <p:pic>
        <p:nvPicPr>
          <p:cNvPr id="5" name="図 4">
            <a:extLst>
              <a:ext uri="{FF2B5EF4-FFF2-40B4-BE49-F238E27FC236}">
                <a16:creationId xmlns:a16="http://schemas.microsoft.com/office/drawing/2014/main" id="{503DAA17-D2C9-41BA-97EC-7B08BBD2FF7A}"/>
              </a:ext>
            </a:extLst>
          </p:cNvPr>
          <p:cNvPicPr>
            <a:picLocks noChangeAspect="1"/>
          </p:cNvPicPr>
          <p:nvPr/>
        </p:nvPicPr>
        <p:blipFill>
          <a:blip r:embed="rId2"/>
          <a:stretch>
            <a:fillRect/>
          </a:stretch>
        </p:blipFill>
        <p:spPr>
          <a:xfrm>
            <a:off x="5415388" y="1193387"/>
            <a:ext cx="5522713" cy="3107259"/>
          </a:xfrm>
          <a:prstGeom prst="rect">
            <a:avLst/>
          </a:prstGeom>
        </p:spPr>
      </p:pic>
      <p:sp>
        <p:nvSpPr>
          <p:cNvPr id="6" name="正方形/長方形 5">
            <a:extLst>
              <a:ext uri="{FF2B5EF4-FFF2-40B4-BE49-F238E27FC236}">
                <a16:creationId xmlns:a16="http://schemas.microsoft.com/office/drawing/2014/main" id="{92BD224C-071C-41FA-98B1-C4ADCE0E827B}"/>
              </a:ext>
            </a:extLst>
          </p:cNvPr>
          <p:cNvSpPr/>
          <p:nvPr/>
        </p:nvSpPr>
        <p:spPr>
          <a:xfrm>
            <a:off x="598414" y="320258"/>
            <a:ext cx="11003560" cy="769441"/>
          </a:xfrm>
          <a:prstGeom prst="rect">
            <a:avLst/>
          </a:prstGeom>
        </p:spPr>
        <p:txBody>
          <a:bodyPr wrap="square">
            <a:spAutoFit/>
          </a:bodyPr>
          <a:lstStyle/>
          <a:p>
            <a:r>
              <a:rPr kumimoji="1" lang="en-US" altLang="zh-CN" sz="4400" dirty="0">
                <a:solidFill>
                  <a:prstClr val="black"/>
                </a:solidFill>
                <a:latin typeface="Calibri Light" panose="020F0302020204030204"/>
                <a:ea typeface="游ゴシック Light" panose="020B0300000000000000" pitchFamily="50" charset="-128"/>
                <a:cs typeface="+mj-cs"/>
              </a:rPr>
              <a:t>Training Model </a:t>
            </a:r>
            <a:r>
              <a:rPr kumimoji="1" lang="en-US" altLang="ja-JP" sz="4400" dirty="0">
                <a:solidFill>
                  <a:prstClr val="black"/>
                </a:solidFill>
                <a:latin typeface="Calibri Light" panose="020F0302020204030204"/>
                <a:ea typeface="游ゴシック Light" panose="020B0300000000000000" pitchFamily="50" charset="-128"/>
                <a:cs typeface="+mj-cs"/>
              </a:rPr>
              <a:t>using </a:t>
            </a:r>
            <a:r>
              <a:rPr kumimoji="1" lang="en-US" altLang="zh-CN" sz="4400" dirty="0">
                <a:solidFill>
                  <a:prstClr val="black"/>
                </a:solidFill>
                <a:latin typeface="Calibri Light" panose="020F0302020204030204"/>
                <a:ea typeface="等线 Light" panose="02010600030101010101" pitchFamily="2" charset="-122"/>
                <a:cs typeface="+mj-cs"/>
              </a:rPr>
              <a:t>GUI</a:t>
            </a:r>
            <a:r>
              <a:rPr kumimoji="1" lang="zh-CN" altLang="en-US" sz="4400" dirty="0">
                <a:solidFill>
                  <a:prstClr val="black"/>
                </a:solidFill>
                <a:latin typeface="Calibri Light" panose="020F0302020204030204"/>
                <a:ea typeface="等线 Light" panose="02010600030101010101" pitchFamily="2" charset="-122"/>
                <a:cs typeface="+mj-cs"/>
              </a:rPr>
              <a:t> </a:t>
            </a:r>
            <a:r>
              <a:rPr kumimoji="1" lang="en-US" altLang="zh-CN" sz="4400" dirty="0">
                <a:solidFill>
                  <a:prstClr val="black"/>
                </a:solidFill>
                <a:latin typeface="Calibri Light" panose="020F0302020204030204"/>
                <a:ea typeface="等线 Light" panose="02010600030101010101" pitchFamily="2" charset="-122"/>
                <a:cs typeface="+mj-cs"/>
              </a:rPr>
              <a:t>program</a:t>
            </a:r>
            <a:endParaRPr lang="zh-CN" altLang="en-US" dirty="0"/>
          </a:p>
        </p:txBody>
      </p:sp>
      <p:sp>
        <p:nvSpPr>
          <p:cNvPr id="7" name="正方形/長方形 6">
            <a:extLst>
              <a:ext uri="{FF2B5EF4-FFF2-40B4-BE49-F238E27FC236}">
                <a16:creationId xmlns:a16="http://schemas.microsoft.com/office/drawing/2014/main" id="{8179EA70-819F-458B-B341-04E69ECD7A96}"/>
              </a:ext>
            </a:extLst>
          </p:cNvPr>
          <p:cNvSpPr/>
          <p:nvPr/>
        </p:nvSpPr>
        <p:spPr>
          <a:xfrm>
            <a:off x="764384" y="2368295"/>
            <a:ext cx="4328316" cy="996170"/>
          </a:xfrm>
          <a:prstGeom prst="rect">
            <a:avLst/>
          </a:prstGeom>
        </p:spPr>
        <p:txBody>
          <a:bodyPr wrap="square">
            <a:spAutoFit/>
          </a:bodyPr>
          <a:lstStyle/>
          <a:p>
            <a:pPr marL="228600" lvl="0" indent="-228600">
              <a:lnSpc>
                <a:spcPct val="90000"/>
              </a:lnSpc>
              <a:spcBef>
                <a:spcPts val="1000"/>
              </a:spcBef>
              <a:buFont typeface="Arial" panose="020B0604020202020204" pitchFamily="34" charset="0"/>
              <a:buChar char="•"/>
            </a:pPr>
            <a:r>
              <a:rPr kumimoji="1" lang="en-US" altLang="ja-JP" sz="2800" dirty="0">
                <a:solidFill>
                  <a:prstClr val="black"/>
                </a:solidFill>
              </a:rPr>
              <a:t>Select Raw</a:t>
            </a:r>
            <a:r>
              <a:rPr kumimoji="1" lang="ja-JP" altLang="en-US" sz="2800" dirty="0">
                <a:solidFill>
                  <a:prstClr val="black"/>
                </a:solidFill>
              </a:rPr>
              <a:t> </a:t>
            </a:r>
            <a:r>
              <a:rPr kumimoji="1" lang="en-US" altLang="ja-JP" sz="2800" dirty="0">
                <a:solidFill>
                  <a:prstClr val="black"/>
                </a:solidFill>
              </a:rPr>
              <a:t>data path and</a:t>
            </a:r>
          </a:p>
          <a:p>
            <a:pPr lvl="0">
              <a:lnSpc>
                <a:spcPct val="90000"/>
              </a:lnSpc>
              <a:spcBef>
                <a:spcPts val="1000"/>
              </a:spcBef>
            </a:pPr>
            <a:r>
              <a:rPr kumimoji="1" lang="en-US" altLang="ja-JP" sz="2800" dirty="0">
                <a:solidFill>
                  <a:prstClr val="black"/>
                </a:solidFill>
              </a:rPr>
              <a:t>Wait training process</a:t>
            </a:r>
          </a:p>
        </p:txBody>
      </p:sp>
      <p:pic>
        <p:nvPicPr>
          <p:cNvPr id="8" name="図 7">
            <a:extLst>
              <a:ext uri="{FF2B5EF4-FFF2-40B4-BE49-F238E27FC236}">
                <a16:creationId xmlns:a16="http://schemas.microsoft.com/office/drawing/2014/main" id="{D239B93F-E69F-4826-83F9-B208EE0E6389}"/>
              </a:ext>
            </a:extLst>
          </p:cNvPr>
          <p:cNvPicPr>
            <a:picLocks noChangeAspect="1"/>
          </p:cNvPicPr>
          <p:nvPr/>
        </p:nvPicPr>
        <p:blipFill>
          <a:blip r:embed="rId3"/>
          <a:stretch>
            <a:fillRect/>
          </a:stretch>
        </p:blipFill>
        <p:spPr>
          <a:xfrm>
            <a:off x="5901390" y="4470014"/>
            <a:ext cx="4550707" cy="1300202"/>
          </a:xfrm>
          <a:prstGeom prst="rect">
            <a:avLst/>
          </a:prstGeom>
        </p:spPr>
      </p:pic>
      <p:sp>
        <p:nvSpPr>
          <p:cNvPr id="10" name="正方形/長方形 9">
            <a:extLst>
              <a:ext uri="{FF2B5EF4-FFF2-40B4-BE49-F238E27FC236}">
                <a16:creationId xmlns:a16="http://schemas.microsoft.com/office/drawing/2014/main" id="{6E6FAFDE-AF88-41B0-8F46-78ECBF73BF90}"/>
              </a:ext>
            </a:extLst>
          </p:cNvPr>
          <p:cNvSpPr/>
          <p:nvPr/>
        </p:nvSpPr>
        <p:spPr>
          <a:xfrm>
            <a:off x="764384" y="4650622"/>
            <a:ext cx="3759804" cy="954107"/>
          </a:xfrm>
          <a:prstGeom prst="rect">
            <a:avLst/>
          </a:prstGeom>
        </p:spPr>
        <p:txBody>
          <a:bodyPr wrap="square">
            <a:spAutoFit/>
          </a:bodyPr>
          <a:lstStyle/>
          <a:p>
            <a:r>
              <a:rPr kumimoji="1" lang="en-US" altLang="ja-JP" sz="2800" dirty="0">
                <a:solidFill>
                  <a:prstClr val="black"/>
                </a:solidFill>
              </a:rPr>
              <a:t>After finish this process to check the model file  </a:t>
            </a:r>
            <a:endParaRPr kumimoji="1" lang="ja-JP" altLang="en-US" sz="2800" dirty="0">
              <a:solidFill>
                <a:prstClr val="black"/>
              </a:solidFill>
            </a:endParaRPr>
          </a:p>
        </p:txBody>
      </p:sp>
    </p:spTree>
    <p:extLst>
      <p:ext uri="{BB962C8B-B14F-4D97-AF65-F5344CB8AC3E}">
        <p14:creationId xmlns:p14="http://schemas.microsoft.com/office/powerpoint/2010/main" val="28168086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4AA3803A-8779-4AC5-8EAA-CAD56D9BF4E6}"/>
              </a:ext>
            </a:extLst>
          </p:cNvPr>
          <p:cNvSpPr>
            <a:spLocks noGrp="1"/>
          </p:cNvSpPr>
          <p:nvPr>
            <p:ph type="sldNum" sz="quarter" idx="12"/>
          </p:nvPr>
        </p:nvSpPr>
        <p:spPr/>
        <p:txBody>
          <a:bodyPr/>
          <a:lstStyle/>
          <a:p>
            <a:fld id="{490913AC-2E7F-4EFA-AEC6-30B5ED22AB5F}" type="slidenum">
              <a:rPr lang="en-US" smtClean="0"/>
              <a:t>35</a:t>
            </a:fld>
            <a:endParaRPr lang="en-US" dirty="0"/>
          </a:p>
        </p:txBody>
      </p:sp>
      <p:sp>
        <p:nvSpPr>
          <p:cNvPr id="5" name="正方形/長方形 4">
            <a:extLst>
              <a:ext uri="{FF2B5EF4-FFF2-40B4-BE49-F238E27FC236}">
                <a16:creationId xmlns:a16="http://schemas.microsoft.com/office/drawing/2014/main" id="{B91EDEDE-2728-4AC9-AAC1-6360D7ACD7A8}"/>
              </a:ext>
            </a:extLst>
          </p:cNvPr>
          <p:cNvSpPr/>
          <p:nvPr/>
        </p:nvSpPr>
        <p:spPr>
          <a:xfrm>
            <a:off x="642853" y="653534"/>
            <a:ext cx="2654829" cy="523220"/>
          </a:xfrm>
          <a:prstGeom prst="rect">
            <a:avLst/>
          </a:prstGeom>
        </p:spPr>
        <p:txBody>
          <a:bodyPr wrap="none">
            <a:spAutoFit/>
          </a:bodyPr>
          <a:lstStyle/>
          <a:p>
            <a:r>
              <a:rPr lang="en-US" altLang="ja-JP" sz="2800" dirty="0"/>
              <a:t>Japanese version</a:t>
            </a:r>
            <a:endParaRPr lang="zh-CN" altLang="en-US" sz="2800" dirty="0"/>
          </a:p>
        </p:txBody>
      </p:sp>
      <p:pic>
        <p:nvPicPr>
          <p:cNvPr id="6" name="図 5">
            <a:extLst>
              <a:ext uri="{FF2B5EF4-FFF2-40B4-BE49-F238E27FC236}">
                <a16:creationId xmlns:a16="http://schemas.microsoft.com/office/drawing/2014/main" id="{9419AED5-F58A-4AB7-83AD-72B7AE00DCD3}"/>
              </a:ext>
            </a:extLst>
          </p:cNvPr>
          <p:cNvPicPr>
            <a:picLocks noChangeAspect="1"/>
          </p:cNvPicPr>
          <p:nvPr/>
        </p:nvPicPr>
        <p:blipFill rotWithShape="1">
          <a:blip r:embed="rId2"/>
          <a:srcRect t="625"/>
          <a:stretch/>
        </p:blipFill>
        <p:spPr>
          <a:xfrm>
            <a:off x="642853" y="1767565"/>
            <a:ext cx="5277791" cy="2931435"/>
          </a:xfrm>
          <a:prstGeom prst="rect">
            <a:avLst/>
          </a:prstGeom>
        </p:spPr>
      </p:pic>
      <p:pic>
        <p:nvPicPr>
          <p:cNvPr id="7" name="図 6">
            <a:extLst>
              <a:ext uri="{FF2B5EF4-FFF2-40B4-BE49-F238E27FC236}">
                <a16:creationId xmlns:a16="http://schemas.microsoft.com/office/drawing/2014/main" id="{3B8C8DDB-8FC8-4E0B-8874-B92EFB79CE3C}"/>
              </a:ext>
            </a:extLst>
          </p:cNvPr>
          <p:cNvPicPr>
            <a:picLocks noChangeAspect="1"/>
          </p:cNvPicPr>
          <p:nvPr/>
        </p:nvPicPr>
        <p:blipFill rotWithShape="1">
          <a:blip r:embed="rId3"/>
          <a:srcRect l="263" r="263"/>
          <a:stretch/>
        </p:blipFill>
        <p:spPr>
          <a:xfrm>
            <a:off x="6285270" y="1767564"/>
            <a:ext cx="5263877" cy="2931435"/>
          </a:xfrm>
          <a:prstGeom prst="rect">
            <a:avLst/>
          </a:prstGeom>
        </p:spPr>
      </p:pic>
      <p:sp>
        <p:nvSpPr>
          <p:cNvPr id="2" name="矩形 1">
            <a:extLst>
              <a:ext uri="{FF2B5EF4-FFF2-40B4-BE49-F238E27FC236}">
                <a16:creationId xmlns:a16="http://schemas.microsoft.com/office/drawing/2014/main" id="{11F9BDB5-5A0F-4D15-99C8-73979D321AAB}"/>
              </a:ext>
            </a:extLst>
          </p:cNvPr>
          <p:cNvSpPr/>
          <p:nvPr/>
        </p:nvSpPr>
        <p:spPr>
          <a:xfrm>
            <a:off x="642853" y="5607707"/>
            <a:ext cx="5233356" cy="461665"/>
          </a:xfrm>
          <a:prstGeom prst="rect">
            <a:avLst/>
          </a:prstGeom>
        </p:spPr>
        <p:txBody>
          <a:bodyPr wrap="none">
            <a:spAutoFit/>
          </a:bodyPr>
          <a:lstStyle/>
          <a:p>
            <a:r>
              <a:rPr lang="en-US" altLang="ja-JP" sz="2400" dirty="0"/>
              <a:t>Please refer to the previous instructions.</a:t>
            </a:r>
            <a:endParaRPr lang="ja-JP" altLang="en-US" sz="2400" dirty="0"/>
          </a:p>
        </p:txBody>
      </p:sp>
      <p:sp>
        <p:nvSpPr>
          <p:cNvPr id="3" name="矩形 2">
            <a:extLst>
              <a:ext uri="{FF2B5EF4-FFF2-40B4-BE49-F238E27FC236}">
                <a16:creationId xmlns:a16="http://schemas.microsoft.com/office/drawing/2014/main" id="{3BE37AA9-800D-429B-9B1C-991EC3B5F68B}"/>
              </a:ext>
            </a:extLst>
          </p:cNvPr>
          <p:cNvSpPr/>
          <p:nvPr/>
        </p:nvSpPr>
        <p:spPr>
          <a:xfrm>
            <a:off x="642853" y="4968686"/>
            <a:ext cx="7967309" cy="461665"/>
          </a:xfrm>
          <a:prstGeom prst="rect">
            <a:avLst/>
          </a:prstGeom>
        </p:spPr>
        <p:txBody>
          <a:bodyPr wrap="none">
            <a:spAutoFit/>
          </a:bodyPr>
          <a:lstStyle/>
          <a:p>
            <a:r>
              <a:rPr lang="en-US" altLang="ja-JP" sz="2400" dirty="0"/>
              <a:t>The basic operation process is the same as the English version.</a:t>
            </a:r>
            <a:endParaRPr lang="ja-JP" altLang="en-US" sz="2400" dirty="0"/>
          </a:p>
        </p:txBody>
      </p:sp>
    </p:spTree>
    <p:extLst>
      <p:ext uri="{BB962C8B-B14F-4D97-AF65-F5344CB8AC3E}">
        <p14:creationId xmlns:p14="http://schemas.microsoft.com/office/powerpoint/2010/main" val="135362852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3">
            <a:extLst>
              <a:ext uri="{FF2B5EF4-FFF2-40B4-BE49-F238E27FC236}">
                <a16:creationId xmlns:a16="http://schemas.microsoft.com/office/drawing/2014/main" id="{3670B953-078B-47EE-8158-9E7509492371}"/>
              </a:ext>
            </a:extLst>
          </p:cNvPr>
          <p:cNvSpPr/>
          <p:nvPr/>
        </p:nvSpPr>
        <p:spPr>
          <a:xfrm>
            <a:off x="524623" y="430676"/>
            <a:ext cx="1010213" cy="52322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prstClr val="black"/>
                </a:solidFill>
                <a:effectLst/>
                <a:uLnTx/>
                <a:uFillTx/>
                <a:latin typeface="Calibri Light" panose="020F0302020204030204"/>
                <a:ea typeface="等线 Light" panose="02010600030101010101" pitchFamily="2" charset="-122"/>
                <a:cs typeface="+mn-cs"/>
              </a:rPr>
              <a:t>Other</a:t>
            </a:r>
          </a:p>
        </p:txBody>
      </p:sp>
      <p:sp>
        <p:nvSpPr>
          <p:cNvPr id="6" name="矩形 6">
            <a:extLst>
              <a:ext uri="{FF2B5EF4-FFF2-40B4-BE49-F238E27FC236}">
                <a16:creationId xmlns:a16="http://schemas.microsoft.com/office/drawing/2014/main" id="{A78015E9-2A09-40E5-9256-3E9FC28F86CF}"/>
              </a:ext>
            </a:extLst>
          </p:cNvPr>
          <p:cNvSpPr/>
          <p:nvPr/>
        </p:nvSpPr>
        <p:spPr>
          <a:xfrm>
            <a:off x="749781" y="1333631"/>
            <a:ext cx="10251004" cy="1200329"/>
          </a:xfrm>
          <a:prstGeom prst="rect">
            <a:avLst/>
          </a:prstGeom>
        </p:spPr>
        <p:txBody>
          <a:bodyPr wrap="square">
            <a:spAutoFit/>
          </a:bodyPr>
          <a:lstStyle/>
          <a:p>
            <a:pPr lvl="0">
              <a:defRPr/>
            </a:pPr>
            <a:r>
              <a:rPr lang="en-US" altLang="zh-CN" sz="2400" dirty="0">
                <a:solidFill>
                  <a:prstClr val="black"/>
                </a:solidFill>
                <a:latin typeface="Calibri" panose="020F0502020204030204"/>
                <a:ea typeface="等线" panose="02010600030101010101" pitchFamily="2" charset="-122"/>
              </a:rPr>
              <a:t>This folder contains some reference data including codes we made during testing different methods, and some related papers.</a:t>
            </a:r>
          </a:p>
          <a:p>
            <a:pPr lvl="0">
              <a:defRPr/>
            </a:pPr>
            <a:r>
              <a:rPr lang="en-US" altLang="zh-CN" sz="2400" dirty="0">
                <a:solidFill>
                  <a:prstClr val="black"/>
                </a:solidFill>
                <a:latin typeface="Calibri" panose="020F0502020204030204"/>
                <a:ea typeface="等线" panose="02010600030101010101" pitchFamily="2" charset="-122"/>
              </a:rPr>
              <a:t>This folder</a:t>
            </a:r>
            <a:r>
              <a:rPr lang="en-US" sz="2400" dirty="0">
                <a:solidFill>
                  <a:prstClr val="black"/>
                </a:solidFill>
                <a:latin typeface="Calibri" panose="020F0502020204030204"/>
                <a:ea typeface="等线" panose="02010600030101010101" pitchFamily="2" charset="-122"/>
              </a:rPr>
              <a:t> records some history of </a:t>
            </a:r>
            <a:r>
              <a:rPr lang="en-US" altLang="zh-CN" sz="2400" dirty="0">
                <a:solidFill>
                  <a:prstClr val="black"/>
                </a:solidFill>
                <a:latin typeface="Calibri" panose="020F0502020204030204"/>
                <a:ea typeface="等线" panose="02010600030101010101" pitchFamily="2" charset="-122"/>
              </a:rPr>
              <a:t>this project.</a:t>
            </a:r>
          </a:p>
        </p:txBody>
      </p:sp>
      <p:sp>
        <p:nvSpPr>
          <p:cNvPr id="2" name="スライド番号プレースホルダー 1"/>
          <p:cNvSpPr>
            <a:spLocks noGrp="1"/>
          </p:cNvSpPr>
          <p:nvPr>
            <p:ph type="sldNum" sz="quarter" idx="12"/>
          </p:nvPr>
        </p:nvSpPr>
        <p:spPr/>
        <p:txBody>
          <a:bodyPr/>
          <a:lstStyle/>
          <a:p>
            <a:fld id="{490913AC-2E7F-4EFA-AEC6-30B5ED22AB5F}" type="slidenum">
              <a:rPr lang="en-US" smtClean="0"/>
              <a:t>36</a:t>
            </a:fld>
            <a:endParaRPr lang="en-US" dirty="0"/>
          </a:p>
        </p:txBody>
      </p:sp>
    </p:spTree>
    <p:extLst>
      <p:ext uri="{BB962C8B-B14F-4D97-AF65-F5344CB8AC3E}">
        <p14:creationId xmlns:p14="http://schemas.microsoft.com/office/powerpoint/2010/main" val="18485254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78D93DD3-F87F-4CA1-ADF6-1DACF76F8411}"/>
              </a:ext>
            </a:extLst>
          </p:cNvPr>
          <p:cNvSpPr/>
          <p:nvPr/>
        </p:nvSpPr>
        <p:spPr>
          <a:xfrm>
            <a:off x="282885" y="299721"/>
            <a:ext cx="3213572" cy="523220"/>
          </a:xfrm>
          <a:prstGeom prst="rect">
            <a:avLst/>
          </a:prstGeom>
        </p:spPr>
        <p:txBody>
          <a:bodyPr wrap="none">
            <a:spAutoFit/>
          </a:bodyPr>
          <a:lstStyle/>
          <a:p>
            <a:r>
              <a:rPr lang="en-US" altLang="zh-CN" sz="2800" b="1" dirty="0">
                <a:latin typeface="+mj-lt"/>
                <a:ea typeface="+mj-ea"/>
              </a:rPr>
              <a:t>Image Pre-processing</a:t>
            </a:r>
            <a:endParaRPr lang="en-US" sz="4800" b="1" dirty="0">
              <a:latin typeface="+mj-lt"/>
              <a:ea typeface="+mj-ea"/>
            </a:endParaRPr>
          </a:p>
        </p:txBody>
      </p:sp>
      <p:sp>
        <p:nvSpPr>
          <p:cNvPr id="5" name="矩形 4">
            <a:extLst>
              <a:ext uri="{FF2B5EF4-FFF2-40B4-BE49-F238E27FC236}">
                <a16:creationId xmlns:a16="http://schemas.microsoft.com/office/drawing/2014/main" id="{5F0D246F-749C-43D9-B7AC-DAC07A9FD021}"/>
              </a:ext>
            </a:extLst>
          </p:cNvPr>
          <p:cNvSpPr/>
          <p:nvPr/>
        </p:nvSpPr>
        <p:spPr>
          <a:xfrm>
            <a:off x="282885" y="1154653"/>
            <a:ext cx="6910244" cy="2369880"/>
          </a:xfrm>
          <a:prstGeom prst="rect">
            <a:avLst/>
          </a:prstGeom>
        </p:spPr>
        <p:txBody>
          <a:bodyPr wrap="square">
            <a:spAutoFit/>
          </a:bodyPr>
          <a:lstStyle/>
          <a:p>
            <a:r>
              <a:rPr lang="en-US" altLang="zh-CN" sz="2800" dirty="0">
                <a:ea typeface="+mj-ea"/>
              </a:rPr>
              <a:t>   </a:t>
            </a:r>
            <a:r>
              <a:rPr lang="en-US" altLang="zh-CN" sz="2400" dirty="0" err="1">
                <a:ea typeface="+mj-ea"/>
              </a:rPr>
              <a:t>AlexNet</a:t>
            </a:r>
            <a:r>
              <a:rPr lang="en-US" altLang="zh-CN" sz="2400" dirty="0">
                <a:ea typeface="+mj-ea"/>
              </a:rPr>
              <a:t> and </a:t>
            </a:r>
            <a:r>
              <a:rPr lang="en-US" altLang="zh-CN" sz="2400" dirty="0" err="1">
                <a:ea typeface="+mj-ea"/>
              </a:rPr>
              <a:t>GoogLeNet</a:t>
            </a:r>
            <a:r>
              <a:rPr lang="en-US" altLang="zh-CN" sz="2400" dirty="0">
                <a:ea typeface="+mj-ea"/>
              </a:rPr>
              <a:t> model require 24 bit depth image file. If the new image data is 8 bit depth, we need to resize data to 24 bit depth. If the image data is already 24 bit depth, we can skip the image process and save the data directly to the “</a:t>
            </a:r>
            <a:r>
              <a:rPr lang="zh-CN" altLang="en-US" sz="2400" dirty="0">
                <a:ea typeface="+mj-ea"/>
              </a:rPr>
              <a:t>画像</a:t>
            </a:r>
            <a:r>
              <a:rPr lang="ja-JP" altLang="en-US" sz="2400" dirty="0">
                <a:ea typeface="+mj-ea"/>
              </a:rPr>
              <a:t>データ</a:t>
            </a:r>
            <a:r>
              <a:rPr lang="en-US" altLang="zh-CN" sz="2400" dirty="0">
                <a:ea typeface="+mj-ea"/>
              </a:rPr>
              <a:t>” folder according to the data category.</a:t>
            </a:r>
            <a:endParaRPr lang="en-US" sz="2400" dirty="0">
              <a:ea typeface="+mj-ea"/>
            </a:endParaRPr>
          </a:p>
        </p:txBody>
      </p:sp>
      <p:sp>
        <p:nvSpPr>
          <p:cNvPr id="9" name="文本框 8">
            <a:extLst>
              <a:ext uri="{FF2B5EF4-FFF2-40B4-BE49-F238E27FC236}">
                <a16:creationId xmlns:a16="http://schemas.microsoft.com/office/drawing/2014/main" id="{241A5C2F-326D-46CB-A946-0AC6C78DF0E8}"/>
              </a:ext>
            </a:extLst>
          </p:cNvPr>
          <p:cNvSpPr txBox="1"/>
          <p:nvPr/>
        </p:nvSpPr>
        <p:spPr>
          <a:xfrm>
            <a:off x="210348" y="3624664"/>
            <a:ext cx="6916132" cy="2308324"/>
          </a:xfrm>
          <a:prstGeom prst="rect">
            <a:avLst/>
          </a:prstGeom>
          <a:noFill/>
        </p:spPr>
        <p:txBody>
          <a:bodyPr wrap="square" rtlCol="0">
            <a:spAutoFit/>
          </a:bodyPr>
          <a:lstStyle/>
          <a:p>
            <a:r>
              <a:rPr lang="en-US" sz="2000" dirty="0">
                <a:ea typeface="+mj-ea"/>
              </a:rPr>
              <a:t>    </a:t>
            </a:r>
            <a:r>
              <a:rPr lang="en-US" sz="2400" dirty="0">
                <a:ea typeface="+mj-ea"/>
              </a:rPr>
              <a:t>We can check the image details information in the Windows system, in the right figure there is an example to see the bit depth information of image.</a:t>
            </a:r>
          </a:p>
          <a:p>
            <a:r>
              <a:rPr lang="en-US" sz="2400" dirty="0">
                <a:ea typeface="+mj-ea"/>
              </a:rPr>
              <a:t>    For this 8 bit depth image file, we need find the image process program to resize it in the “</a:t>
            </a:r>
            <a:r>
              <a:rPr lang="zh-CN" altLang="en-US" sz="2400" dirty="0">
                <a:ea typeface="+mj-ea"/>
              </a:rPr>
              <a:t>画像処理</a:t>
            </a:r>
            <a:r>
              <a:rPr lang="en-US" sz="2400" dirty="0">
                <a:ea typeface="+mj-ea"/>
              </a:rPr>
              <a:t>” folder.</a:t>
            </a:r>
          </a:p>
        </p:txBody>
      </p:sp>
      <p:grpSp>
        <p:nvGrpSpPr>
          <p:cNvPr id="11" name="组合 10">
            <a:extLst>
              <a:ext uri="{FF2B5EF4-FFF2-40B4-BE49-F238E27FC236}">
                <a16:creationId xmlns:a16="http://schemas.microsoft.com/office/drawing/2014/main" id="{C0A4F4F2-769E-4E5F-BD6C-11A678C668DC}"/>
              </a:ext>
            </a:extLst>
          </p:cNvPr>
          <p:cNvGrpSpPr/>
          <p:nvPr/>
        </p:nvGrpSpPr>
        <p:grpSpPr>
          <a:xfrm>
            <a:off x="7516221" y="555081"/>
            <a:ext cx="4016828" cy="5747838"/>
            <a:chOff x="7318903" y="555081"/>
            <a:chExt cx="4016828" cy="5747838"/>
          </a:xfrm>
        </p:grpSpPr>
        <p:grpSp>
          <p:nvGrpSpPr>
            <p:cNvPr id="8" name="组合 7">
              <a:extLst>
                <a:ext uri="{FF2B5EF4-FFF2-40B4-BE49-F238E27FC236}">
                  <a16:creationId xmlns:a16="http://schemas.microsoft.com/office/drawing/2014/main" id="{1763A913-6DF1-44AD-A0EA-796E3F3CFD7C}"/>
                </a:ext>
              </a:extLst>
            </p:cNvPr>
            <p:cNvGrpSpPr/>
            <p:nvPr/>
          </p:nvGrpSpPr>
          <p:grpSpPr>
            <a:xfrm>
              <a:off x="7318903" y="555081"/>
              <a:ext cx="4016828" cy="5747838"/>
              <a:chOff x="7264474" y="670541"/>
              <a:chExt cx="4016828" cy="5747838"/>
            </a:xfrm>
          </p:grpSpPr>
          <p:pic>
            <p:nvPicPr>
              <p:cNvPr id="2" name="图片 1">
                <a:extLst>
                  <a:ext uri="{FF2B5EF4-FFF2-40B4-BE49-F238E27FC236}">
                    <a16:creationId xmlns:a16="http://schemas.microsoft.com/office/drawing/2014/main" id="{796779F5-5DDA-4BC9-BE74-5A2777FB5024}"/>
                  </a:ext>
                </a:extLst>
              </p:cNvPr>
              <p:cNvPicPr>
                <a:picLocks noChangeAspect="1"/>
              </p:cNvPicPr>
              <p:nvPr/>
            </p:nvPicPr>
            <p:blipFill>
              <a:blip r:embed="rId2"/>
              <a:stretch>
                <a:fillRect/>
              </a:stretch>
            </p:blipFill>
            <p:spPr>
              <a:xfrm>
                <a:off x="7264474" y="670541"/>
                <a:ext cx="4016828" cy="5747838"/>
              </a:xfrm>
              <a:prstGeom prst="rect">
                <a:avLst/>
              </a:prstGeom>
            </p:spPr>
          </p:pic>
          <p:sp>
            <p:nvSpPr>
              <p:cNvPr id="3" name="矩形: 圆角 2">
                <a:extLst>
                  <a:ext uri="{FF2B5EF4-FFF2-40B4-BE49-F238E27FC236}">
                    <a16:creationId xmlns:a16="http://schemas.microsoft.com/office/drawing/2014/main" id="{9EB1E824-DCB9-4FF3-95C4-D7CFA9263BB1}"/>
                  </a:ext>
                </a:extLst>
              </p:cNvPr>
              <p:cNvSpPr/>
              <p:nvPr/>
            </p:nvSpPr>
            <p:spPr>
              <a:xfrm>
                <a:off x="7511143" y="2471055"/>
                <a:ext cx="1393371" cy="250372"/>
              </a:xfrm>
              <a:prstGeom prst="roundRect">
                <a:avLst/>
              </a:prstGeom>
              <a:noFill/>
              <a:ln w="38100">
                <a:solidFill>
                  <a:srgbClr val="FF0000"/>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cxnSp>
            <p:nvCxnSpPr>
              <p:cNvPr id="7" name="直接箭头连接符 6">
                <a:extLst>
                  <a:ext uri="{FF2B5EF4-FFF2-40B4-BE49-F238E27FC236}">
                    <a16:creationId xmlns:a16="http://schemas.microsoft.com/office/drawing/2014/main" id="{2C3B45A4-08DF-43D7-B594-63CDB2ADC502}"/>
                  </a:ext>
                </a:extLst>
              </p:cNvPr>
              <p:cNvCxnSpPr/>
              <p:nvPr/>
            </p:nvCxnSpPr>
            <p:spPr>
              <a:xfrm flipH="1">
                <a:off x="9035142" y="2601685"/>
                <a:ext cx="805543" cy="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
          <p:nvSpPr>
            <p:cNvPr id="10" name="矩形: 圆角 9">
              <a:extLst>
                <a:ext uri="{FF2B5EF4-FFF2-40B4-BE49-F238E27FC236}">
                  <a16:creationId xmlns:a16="http://schemas.microsoft.com/office/drawing/2014/main" id="{17F39164-8F08-4BAB-BE5A-1B984926E93E}"/>
                </a:ext>
              </a:extLst>
            </p:cNvPr>
            <p:cNvSpPr/>
            <p:nvPr/>
          </p:nvSpPr>
          <p:spPr>
            <a:xfrm>
              <a:off x="8436428" y="918680"/>
              <a:ext cx="664030" cy="354901"/>
            </a:xfrm>
            <a:prstGeom prst="roundRect">
              <a:avLst/>
            </a:prstGeom>
            <a:noFill/>
            <a:ln w="38100">
              <a:solidFill>
                <a:srgbClr val="FF0000"/>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grpSp>
      <p:sp>
        <p:nvSpPr>
          <p:cNvPr id="6" name="スライド番号プレースホルダー 5"/>
          <p:cNvSpPr>
            <a:spLocks noGrp="1"/>
          </p:cNvSpPr>
          <p:nvPr>
            <p:ph type="sldNum" sz="quarter" idx="12"/>
          </p:nvPr>
        </p:nvSpPr>
        <p:spPr/>
        <p:txBody>
          <a:bodyPr/>
          <a:lstStyle/>
          <a:p>
            <a:fld id="{490913AC-2E7F-4EFA-AEC6-30B5ED22AB5F}" type="slidenum">
              <a:rPr lang="en-US" smtClean="0"/>
              <a:t>4</a:t>
            </a:fld>
            <a:endParaRPr lang="en-US" dirty="0"/>
          </a:p>
        </p:txBody>
      </p:sp>
    </p:spTree>
    <p:extLst>
      <p:ext uri="{BB962C8B-B14F-4D97-AF65-F5344CB8AC3E}">
        <p14:creationId xmlns:p14="http://schemas.microsoft.com/office/powerpoint/2010/main" val="9155532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78D93DD3-F87F-4CA1-ADF6-1DACF76F8411}"/>
              </a:ext>
            </a:extLst>
          </p:cNvPr>
          <p:cNvSpPr/>
          <p:nvPr/>
        </p:nvSpPr>
        <p:spPr>
          <a:xfrm>
            <a:off x="282885" y="299721"/>
            <a:ext cx="3213572" cy="52322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prstClr val="black"/>
                </a:solidFill>
                <a:effectLst/>
                <a:uLnTx/>
                <a:uFillTx/>
                <a:latin typeface="Calibri Light" panose="020F0302020204030204"/>
                <a:ea typeface="等线 Light" panose="02010600030101010101" pitchFamily="2" charset="-122"/>
                <a:cs typeface="+mn-cs"/>
              </a:rPr>
              <a:t>Image Pre-processing</a:t>
            </a:r>
            <a:endParaRPr kumimoji="0" lang="en-US" sz="4800" b="1" i="0" u="none" strike="noStrike" kern="1200" cap="none" spc="0" normalizeH="0" baseline="0" noProof="0" dirty="0">
              <a:ln>
                <a:noFill/>
              </a:ln>
              <a:solidFill>
                <a:prstClr val="black"/>
              </a:solidFill>
              <a:effectLst/>
              <a:uLnTx/>
              <a:uFillTx/>
              <a:latin typeface="Calibri Light" panose="020F0302020204030204"/>
              <a:ea typeface="+mn-ea"/>
              <a:cs typeface="+mn-cs"/>
            </a:endParaRPr>
          </a:p>
        </p:txBody>
      </p:sp>
      <p:graphicFrame>
        <p:nvGraphicFramePr>
          <p:cNvPr id="6" name="图示 5">
            <a:extLst>
              <a:ext uri="{FF2B5EF4-FFF2-40B4-BE49-F238E27FC236}">
                <a16:creationId xmlns:a16="http://schemas.microsoft.com/office/drawing/2014/main" id="{4EDB4B02-0336-45BD-B79E-F5FD40392107}"/>
              </a:ext>
            </a:extLst>
          </p:cNvPr>
          <p:cNvGraphicFramePr/>
          <p:nvPr>
            <p:extLst>
              <p:ext uri="{D42A27DB-BD31-4B8C-83A1-F6EECF244321}">
                <p14:modId xmlns:p14="http://schemas.microsoft.com/office/powerpoint/2010/main" val="4222013505"/>
              </p:ext>
            </p:extLst>
          </p:nvPr>
        </p:nvGraphicFramePr>
        <p:xfrm>
          <a:off x="7896764" y="-63062"/>
          <a:ext cx="4379310" cy="258554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8" name="矩形 17">
            <a:extLst>
              <a:ext uri="{FF2B5EF4-FFF2-40B4-BE49-F238E27FC236}">
                <a16:creationId xmlns:a16="http://schemas.microsoft.com/office/drawing/2014/main" id="{F45AB127-C854-4CD4-844E-3760A0FFEF15}"/>
              </a:ext>
            </a:extLst>
          </p:cNvPr>
          <p:cNvSpPr/>
          <p:nvPr/>
        </p:nvSpPr>
        <p:spPr>
          <a:xfrm>
            <a:off x="619215" y="1227384"/>
            <a:ext cx="6238786" cy="1569660"/>
          </a:xfrm>
          <a:prstGeom prst="rect">
            <a:avLst/>
          </a:prstGeom>
        </p:spPr>
        <p:txBody>
          <a:bodyPr wrap="square">
            <a:spAutoFit/>
          </a:bodyPr>
          <a:lstStyle/>
          <a:p>
            <a:r>
              <a:rPr lang="en-US" altLang="zh-CN" sz="2400" dirty="0">
                <a:ea typeface="+mj-ea"/>
              </a:rPr>
              <a:t>There are three files in the “ImageProcess” folder ( </a:t>
            </a:r>
            <a:r>
              <a:rPr lang="zh-CN" altLang="en-US" sz="2400" dirty="0">
                <a:ea typeface="+mj-ea"/>
              </a:rPr>
              <a:t>“</a:t>
            </a:r>
            <a:r>
              <a:rPr lang="en-US" altLang="ja-JP" sz="2400" dirty="0">
                <a:ea typeface="+mj-ea"/>
              </a:rPr>
              <a:t>ImageProcess.m</a:t>
            </a:r>
            <a:r>
              <a:rPr lang="zh-CN" altLang="en-US" sz="2400" dirty="0">
                <a:ea typeface="+mj-ea"/>
              </a:rPr>
              <a:t>”</a:t>
            </a:r>
            <a:r>
              <a:rPr lang="en-US" altLang="zh-CN" sz="2400" dirty="0">
                <a:ea typeface="+mj-ea"/>
              </a:rPr>
              <a:t>, </a:t>
            </a:r>
            <a:r>
              <a:rPr lang="zh-CN" altLang="en-US" sz="2400" dirty="0">
                <a:ea typeface="+mj-ea"/>
              </a:rPr>
              <a:t>“入力</a:t>
            </a:r>
            <a:r>
              <a:rPr lang="ja-JP" altLang="en-US" sz="2400" dirty="0">
                <a:ea typeface="+mj-ea"/>
              </a:rPr>
              <a:t>データ</a:t>
            </a:r>
            <a:r>
              <a:rPr lang="zh-CN" altLang="en-US" sz="2400" dirty="0">
                <a:ea typeface="+mj-ea"/>
              </a:rPr>
              <a:t>”</a:t>
            </a:r>
            <a:r>
              <a:rPr lang="ja-JP" altLang="en-US" sz="2400" dirty="0">
                <a:ea typeface="+mj-ea"/>
              </a:rPr>
              <a:t> </a:t>
            </a:r>
            <a:r>
              <a:rPr lang="en-US" altLang="zh-CN" sz="2400" dirty="0">
                <a:ea typeface="+mj-ea"/>
              </a:rPr>
              <a:t>and </a:t>
            </a:r>
            <a:r>
              <a:rPr lang="zh-CN" altLang="en-US" sz="2400" dirty="0">
                <a:ea typeface="+mj-ea"/>
              </a:rPr>
              <a:t>“出力</a:t>
            </a:r>
            <a:r>
              <a:rPr lang="ja-JP" altLang="en-US" sz="2400" dirty="0">
                <a:ea typeface="+mj-ea"/>
              </a:rPr>
              <a:t>データ</a:t>
            </a:r>
            <a:r>
              <a:rPr lang="zh-CN" altLang="en-US" sz="2400" dirty="0">
                <a:ea typeface="+mj-ea"/>
              </a:rPr>
              <a:t>”</a:t>
            </a:r>
            <a:r>
              <a:rPr lang="en-US" altLang="zh-CN" sz="2400" dirty="0">
                <a:ea typeface="+mj-ea"/>
              </a:rPr>
              <a:t>)</a:t>
            </a:r>
          </a:p>
          <a:p>
            <a:endParaRPr lang="en-US" sz="2400" dirty="0">
              <a:ea typeface="+mj-ea"/>
            </a:endParaRPr>
          </a:p>
        </p:txBody>
      </p:sp>
      <p:sp>
        <p:nvSpPr>
          <p:cNvPr id="19" name="矩形 18">
            <a:extLst>
              <a:ext uri="{FF2B5EF4-FFF2-40B4-BE49-F238E27FC236}">
                <a16:creationId xmlns:a16="http://schemas.microsoft.com/office/drawing/2014/main" id="{7C99C810-30A3-49A9-A557-3273C1DFC57E}"/>
              </a:ext>
            </a:extLst>
          </p:cNvPr>
          <p:cNvSpPr/>
          <p:nvPr/>
        </p:nvSpPr>
        <p:spPr>
          <a:xfrm>
            <a:off x="619214" y="2926924"/>
            <a:ext cx="10774000" cy="2308324"/>
          </a:xfrm>
          <a:prstGeom prst="rect">
            <a:avLst/>
          </a:prstGeom>
        </p:spPr>
        <p:txBody>
          <a:bodyPr wrap="square">
            <a:spAutoFit/>
          </a:bodyPr>
          <a:lstStyle/>
          <a:p>
            <a:r>
              <a:rPr lang="en-US" altLang="ja-JP" sz="2400" dirty="0">
                <a:ea typeface="+mj-ea"/>
              </a:rPr>
              <a:t>ImageProcess.m</a:t>
            </a:r>
            <a:r>
              <a:rPr lang="en-US" altLang="zh-CN" sz="2400" dirty="0">
                <a:ea typeface="+mj-ea"/>
              </a:rPr>
              <a:t>:  MATLAB code file for resize image </a:t>
            </a:r>
          </a:p>
          <a:p>
            <a:r>
              <a:rPr lang="en-US" altLang="zh-CN" sz="2400" dirty="0">
                <a:ea typeface="+mj-ea"/>
              </a:rPr>
              <a:t>   </a:t>
            </a:r>
          </a:p>
          <a:p>
            <a:r>
              <a:rPr lang="zh-CN" altLang="en-US" sz="2400" dirty="0">
                <a:ea typeface="+mj-ea"/>
              </a:rPr>
              <a:t>入力</a:t>
            </a:r>
            <a:r>
              <a:rPr lang="ja-JP" altLang="en-US" sz="2400" dirty="0">
                <a:ea typeface="+mj-ea"/>
              </a:rPr>
              <a:t>データ</a:t>
            </a:r>
            <a:r>
              <a:rPr lang="en-US" altLang="zh-CN" sz="2400" dirty="0">
                <a:ea typeface="+mj-ea"/>
              </a:rPr>
              <a:t>:   </a:t>
            </a:r>
            <a:r>
              <a:rPr lang="en-US" sz="2400" dirty="0">
                <a:ea typeface="+mj-ea"/>
              </a:rPr>
              <a:t>Put image file requiring an action that adjust to 24-bit depth in here.</a:t>
            </a:r>
            <a:endParaRPr lang="en-US" altLang="zh-CN" sz="2400" dirty="0">
              <a:ea typeface="+mj-ea"/>
            </a:endParaRPr>
          </a:p>
          <a:p>
            <a:endParaRPr lang="en-US" altLang="zh-CN" sz="2400" dirty="0">
              <a:ea typeface="+mj-ea"/>
            </a:endParaRPr>
          </a:p>
          <a:p>
            <a:r>
              <a:rPr lang="zh-CN" altLang="en-US" sz="2400" dirty="0">
                <a:ea typeface="+mj-ea"/>
              </a:rPr>
              <a:t>出力</a:t>
            </a:r>
            <a:r>
              <a:rPr lang="ja-JP" altLang="en-US" sz="2400" dirty="0">
                <a:ea typeface="+mj-ea"/>
              </a:rPr>
              <a:t>データ</a:t>
            </a:r>
            <a:r>
              <a:rPr lang="en-US" altLang="zh-CN" sz="2400" dirty="0">
                <a:ea typeface="+mj-ea"/>
              </a:rPr>
              <a:t>:  Output folder. We can copy the 24-bit depth image here into the "Image Data" folder according to the data category.</a:t>
            </a:r>
            <a:endParaRPr lang="en-US" sz="2400" dirty="0">
              <a:ea typeface="+mj-ea"/>
            </a:endParaRPr>
          </a:p>
        </p:txBody>
      </p:sp>
      <p:sp>
        <p:nvSpPr>
          <p:cNvPr id="2" name="スライド番号プレースホルダー 1"/>
          <p:cNvSpPr>
            <a:spLocks noGrp="1"/>
          </p:cNvSpPr>
          <p:nvPr>
            <p:ph type="sldNum" sz="quarter" idx="12"/>
          </p:nvPr>
        </p:nvSpPr>
        <p:spPr/>
        <p:txBody>
          <a:bodyPr/>
          <a:lstStyle/>
          <a:p>
            <a:fld id="{490913AC-2E7F-4EFA-AEC6-30B5ED22AB5F}" type="slidenum">
              <a:rPr lang="en-US" smtClean="0"/>
              <a:t>5</a:t>
            </a:fld>
            <a:endParaRPr lang="en-US" dirty="0"/>
          </a:p>
        </p:txBody>
      </p:sp>
    </p:spTree>
    <p:extLst>
      <p:ext uri="{BB962C8B-B14F-4D97-AF65-F5344CB8AC3E}">
        <p14:creationId xmlns:p14="http://schemas.microsoft.com/office/powerpoint/2010/main" val="5987638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78D93DD3-F87F-4CA1-ADF6-1DACF76F8411}"/>
              </a:ext>
            </a:extLst>
          </p:cNvPr>
          <p:cNvSpPr/>
          <p:nvPr/>
        </p:nvSpPr>
        <p:spPr>
          <a:xfrm>
            <a:off x="282885" y="299721"/>
            <a:ext cx="4446474" cy="523220"/>
          </a:xfrm>
          <a:prstGeom prst="rect">
            <a:avLst/>
          </a:prstGeom>
        </p:spPr>
        <p:txBody>
          <a:bodyPr wrap="none">
            <a:spAutoFit/>
          </a:bodyPr>
          <a:lstStyle/>
          <a:p>
            <a:pPr lvl="0"/>
            <a:r>
              <a:rPr lang="en-US" altLang="zh-CN" sz="2800" b="1" dirty="0">
                <a:solidFill>
                  <a:prstClr val="black"/>
                </a:solidFill>
                <a:latin typeface="Calibri Light" panose="020F0302020204030204"/>
                <a:ea typeface="等线 Light" panose="02010600030101010101" pitchFamily="2" charset="-122"/>
              </a:rPr>
              <a:t>Flow of </a:t>
            </a:r>
            <a:r>
              <a:rPr kumimoji="0" lang="en-US" altLang="zh-CN" sz="2800" b="1" i="0" u="none" strike="noStrike" kern="1200" cap="none" spc="0" normalizeH="0" baseline="0" noProof="0" dirty="0">
                <a:ln>
                  <a:noFill/>
                </a:ln>
                <a:solidFill>
                  <a:prstClr val="black"/>
                </a:solidFill>
                <a:effectLst/>
                <a:uLnTx/>
                <a:uFillTx/>
                <a:latin typeface="Calibri Light" panose="020F0302020204030204"/>
                <a:ea typeface="等线 Light" panose="02010600030101010101" pitchFamily="2" charset="-122"/>
                <a:cs typeface="+mn-cs"/>
              </a:rPr>
              <a:t>Image pre-processing</a:t>
            </a:r>
            <a:endParaRPr kumimoji="0" lang="en-US" sz="4800" b="1" i="0" u="none" strike="noStrike" kern="1200" cap="none" spc="0" normalizeH="0" baseline="0" noProof="0" dirty="0">
              <a:ln>
                <a:noFill/>
              </a:ln>
              <a:solidFill>
                <a:prstClr val="black"/>
              </a:solidFill>
              <a:effectLst/>
              <a:uLnTx/>
              <a:uFillTx/>
              <a:latin typeface="Calibri Light" panose="020F0302020204030204"/>
              <a:ea typeface="+mn-ea"/>
              <a:cs typeface="+mn-cs"/>
            </a:endParaRPr>
          </a:p>
        </p:txBody>
      </p:sp>
      <p:sp>
        <p:nvSpPr>
          <p:cNvPr id="19" name="矩形 18">
            <a:extLst>
              <a:ext uri="{FF2B5EF4-FFF2-40B4-BE49-F238E27FC236}">
                <a16:creationId xmlns:a16="http://schemas.microsoft.com/office/drawing/2014/main" id="{7C99C810-30A3-49A9-A557-3273C1DFC57E}"/>
              </a:ext>
            </a:extLst>
          </p:cNvPr>
          <p:cNvSpPr/>
          <p:nvPr/>
        </p:nvSpPr>
        <p:spPr>
          <a:xfrm>
            <a:off x="602136" y="1393153"/>
            <a:ext cx="8409172" cy="5078313"/>
          </a:xfrm>
          <a:prstGeom prst="rect">
            <a:avLst/>
          </a:prstGeom>
        </p:spPr>
        <p:txBody>
          <a:bodyPr wrap="square">
            <a:spAutoFit/>
          </a:bodyPr>
          <a:lstStyle/>
          <a:p>
            <a:pPr lvl="0">
              <a:lnSpc>
                <a:spcPct val="150000"/>
              </a:lnSpc>
            </a:pPr>
            <a:r>
              <a:rPr kumimoji="0" lang="en-US" altLang="zh-CN" sz="2400" b="0" i="0" u="none" strike="noStrike" kern="1200" cap="none" spc="0" normalizeH="0" baseline="0" noProof="0" dirty="0">
                <a:ln>
                  <a:noFill/>
                </a:ln>
                <a:solidFill>
                  <a:prstClr val="black"/>
                </a:solidFill>
                <a:effectLst/>
                <a:uLnTx/>
                <a:uFillTx/>
                <a:latin typeface="Calibri" panose="020F0502020204030204"/>
                <a:ea typeface="等线 Light" panose="02010600030101010101" pitchFamily="2" charset="-122"/>
                <a:cs typeface="+mn-cs"/>
              </a:rPr>
              <a:t>Step 1:   </a:t>
            </a:r>
            <a:r>
              <a:rPr lang="en-US" sz="2400" dirty="0"/>
              <a:t>Put the original image files in the ”</a:t>
            </a:r>
            <a:r>
              <a:rPr lang="zh-CN" altLang="en-US" sz="2400" dirty="0"/>
              <a:t>入力</a:t>
            </a:r>
            <a:r>
              <a:rPr lang="ja-JP" altLang="en-US" sz="2400" dirty="0"/>
              <a:t>データ</a:t>
            </a:r>
            <a:r>
              <a:rPr lang="en-US" sz="2400" dirty="0"/>
              <a:t>” folder.</a:t>
            </a:r>
          </a:p>
          <a:p>
            <a:pPr>
              <a:lnSpc>
                <a:spcPct val="150000"/>
              </a:lnSpc>
            </a:pPr>
            <a:r>
              <a:rPr lang="en-US" sz="2400" dirty="0"/>
              <a:t>Step 2:   Open MATLAB with “</a:t>
            </a:r>
            <a:r>
              <a:rPr lang="en-US" altLang="ja-JP" sz="2400" dirty="0"/>
              <a:t>ImageProcess.m</a:t>
            </a:r>
            <a:r>
              <a:rPr lang="en-US" sz="2400" dirty="0"/>
              <a:t>” file, correct the extension (“.bmp” or others ) if needed, and run this program.</a:t>
            </a:r>
          </a:p>
          <a:p>
            <a:pPr>
              <a:lnSpc>
                <a:spcPct val="150000"/>
              </a:lnSpc>
            </a:pPr>
            <a:endParaRPr lang="en-US" sz="2400" dirty="0"/>
          </a:p>
          <a:p>
            <a:pPr>
              <a:lnSpc>
                <a:spcPct val="150000"/>
              </a:lnSpc>
            </a:pPr>
            <a:endParaRPr lang="en-US" sz="2400" dirty="0"/>
          </a:p>
          <a:p>
            <a:endParaRPr lang="en-US" sz="2400" dirty="0"/>
          </a:p>
          <a:p>
            <a:endParaRPr lang="en-US" sz="2400" dirty="0"/>
          </a:p>
          <a:p>
            <a:endParaRPr lang="en-US" sz="2400" dirty="0"/>
          </a:p>
          <a:p>
            <a:endParaRPr lang="en-US" sz="2400" dirty="0"/>
          </a:p>
          <a:p>
            <a:r>
              <a:rPr lang="en-US" sz="2400" dirty="0">
                <a:solidFill>
                  <a:prstClr val="black"/>
                </a:solidFill>
                <a:latin typeface="Calibri" panose="020F0502020204030204"/>
                <a:ea typeface="等线 Light" panose="02010600030101010101" pitchFamily="2" charset="-122"/>
              </a:rPr>
              <a:t>Step 3:   Check </a:t>
            </a:r>
            <a:r>
              <a:rPr lang="en-US" altLang="zh-CN" sz="2400" dirty="0">
                <a:solidFill>
                  <a:prstClr val="black"/>
                </a:solidFill>
                <a:latin typeface="Calibri" panose="020F0502020204030204"/>
                <a:ea typeface="等线 Light" panose="02010600030101010101" pitchFamily="2" charset="-122"/>
              </a:rPr>
              <a:t>output </a:t>
            </a:r>
            <a:r>
              <a:rPr lang="en-US" sz="2400" dirty="0">
                <a:solidFill>
                  <a:prstClr val="black"/>
                </a:solidFill>
                <a:latin typeface="Calibri" panose="020F0502020204030204"/>
                <a:ea typeface="等线 Light" panose="02010600030101010101" pitchFamily="2" charset="-122"/>
              </a:rPr>
              <a:t>image files in </a:t>
            </a:r>
            <a:r>
              <a:rPr lang="en-US" altLang="zh-CN" sz="2400" dirty="0">
                <a:solidFill>
                  <a:prstClr val="black"/>
                </a:solidFill>
                <a:latin typeface="Calibri" panose="020F0502020204030204"/>
                <a:ea typeface="等线 Light" panose="02010600030101010101" pitchFamily="2" charset="-122"/>
              </a:rPr>
              <a:t>“</a:t>
            </a:r>
            <a:r>
              <a:rPr lang="zh-CN" altLang="en-US" sz="2400" dirty="0">
                <a:solidFill>
                  <a:prstClr val="black"/>
                </a:solidFill>
                <a:latin typeface="Calibri" panose="020F0502020204030204"/>
                <a:ea typeface="等线 Light" panose="02010600030101010101" pitchFamily="2" charset="-122"/>
              </a:rPr>
              <a:t>出</a:t>
            </a:r>
            <a:r>
              <a:rPr lang="zh-CN" altLang="en-US" sz="2400" dirty="0">
                <a:solidFill>
                  <a:prstClr val="black"/>
                </a:solidFill>
                <a:ea typeface="等线 Light" panose="02010600030101010101" pitchFamily="2" charset="-122"/>
              </a:rPr>
              <a:t>力</a:t>
            </a:r>
            <a:r>
              <a:rPr lang="ja-JP" altLang="en-US" sz="2400" dirty="0">
                <a:solidFill>
                  <a:prstClr val="black"/>
                </a:solidFill>
                <a:ea typeface="等线 Light" panose="02010600030101010101" pitchFamily="2" charset="-122"/>
              </a:rPr>
              <a:t>データ</a:t>
            </a:r>
            <a:r>
              <a:rPr lang="en-US" altLang="zh-CN" sz="2400" dirty="0">
                <a:solidFill>
                  <a:prstClr val="black"/>
                </a:solidFill>
                <a:latin typeface="Calibri" panose="020F0502020204030204"/>
                <a:ea typeface="等线 Light" panose="02010600030101010101" pitchFamily="2" charset="-122"/>
              </a:rPr>
              <a:t>” folder, then move the image files to a correct image folder.</a:t>
            </a:r>
            <a:endParaRPr lang="en-US" sz="2400" dirty="0"/>
          </a:p>
        </p:txBody>
      </p:sp>
      <p:sp>
        <p:nvSpPr>
          <p:cNvPr id="2" name="スライド番号プレースホルダー 1"/>
          <p:cNvSpPr>
            <a:spLocks noGrp="1"/>
          </p:cNvSpPr>
          <p:nvPr>
            <p:ph type="sldNum" sz="quarter" idx="12"/>
          </p:nvPr>
        </p:nvSpPr>
        <p:spPr/>
        <p:txBody>
          <a:bodyPr/>
          <a:lstStyle/>
          <a:p>
            <a:fld id="{490913AC-2E7F-4EFA-AEC6-30B5ED22AB5F}" type="slidenum">
              <a:rPr lang="en-US" smtClean="0"/>
              <a:t>6</a:t>
            </a:fld>
            <a:endParaRPr lang="en-US" dirty="0"/>
          </a:p>
        </p:txBody>
      </p:sp>
      <p:pic>
        <p:nvPicPr>
          <p:cNvPr id="3" name="図 2">
            <a:extLst>
              <a:ext uri="{FF2B5EF4-FFF2-40B4-BE49-F238E27FC236}">
                <a16:creationId xmlns:a16="http://schemas.microsoft.com/office/drawing/2014/main" id="{FCB67B8D-17B8-4CF2-BD43-882FC4644402}"/>
              </a:ext>
            </a:extLst>
          </p:cNvPr>
          <p:cNvPicPr>
            <a:picLocks noChangeAspect="1"/>
          </p:cNvPicPr>
          <p:nvPr/>
        </p:nvPicPr>
        <p:blipFill>
          <a:blip r:embed="rId2"/>
          <a:stretch>
            <a:fillRect/>
          </a:stretch>
        </p:blipFill>
        <p:spPr>
          <a:xfrm>
            <a:off x="1479366" y="3135996"/>
            <a:ext cx="6499985" cy="2399048"/>
          </a:xfrm>
          <a:prstGeom prst="rect">
            <a:avLst/>
          </a:prstGeom>
        </p:spPr>
      </p:pic>
      <p:graphicFrame>
        <p:nvGraphicFramePr>
          <p:cNvPr id="7" name="图示 5">
            <a:extLst>
              <a:ext uri="{FF2B5EF4-FFF2-40B4-BE49-F238E27FC236}">
                <a16:creationId xmlns:a16="http://schemas.microsoft.com/office/drawing/2014/main" id="{3927AB91-F89C-4B3E-AF1C-43D610A314B5}"/>
              </a:ext>
            </a:extLst>
          </p:cNvPr>
          <p:cNvGraphicFramePr/>
          <p:nvPr>
            <p:extLst>
              <p:ext uri="{D42A27DB-BD31-4B8C-83A1-F6EECF244321}">
                <p14:modId xmlns:p14="http://schemas.microsoft.com/office/powerpoint/2010/main" val="967636237"/>
              </p:ext>
            </p:extLst>
          </p:nvPr>
        </p:nvGraphicFramePr>
        <p:xfrm>
          <a:off x="7896764" y="-63062"/>
          <a:ext cx="4379310" cy="258554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481148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63F1664F-D5B8-43F6-B10B-11C0D3B046C4}"/>
              </a:ext>
            </a:extLst>
          </p:cNvPr>
          <p:cNvSpPr/>
          <p:nvPr/>
        </p:nvSpPr>
        <p:spPr>
          <a:xfrm>
            <a:off x="282885" y="299721"/>
            <a:ext cx="1782667" cy="523220"/>
          </a:xfrm>
          <a:prstGeom prst="rect">
            <a:avLst/>
          </a:prstGeom>
        </p:spPr>
        <p:txBody>
          <a:bodyPr wrap="none">
            <a:spAutoFit/>
          </a:bodyPr>
          <a:lstStyle/>
          <a:p>
            <a:pPr lvl="0"/>
            <a:r>
              <a:rPr lang="en-US" altLang="zh-CN" sz="2800" b="1" dirty="0">
                <a:solidFill>
                  <a:prstClr val="black"/>
                </a:solidFill>
                <a:latin typeface="Calibri Light" panose="020F0302020204030204"/>
                <a:ea typeface="等线 Light" panose="02010600030101010101" pitchFamily="2" charset="-122"/>
              </a:rPr>
              <a:t>Image Data</a:t>
            </a:r>
          </a:p>
        </p:txBody>
      </p:sp>
      <p:graphicFrame>
        <p:nvGraphicFramePr>
          <p:cNvPr id="6" name="图示 5">
            <a:extLst>
              <a:ext uri="{FF2B5EF4-FFF2-40B4-BE49-F238E27FC236}">
                <a16:creationId xmlns:a16="http://schemas.microsoft.com/office/drawing/2014/main" id="{2C4E0DD7-0F12-470C-8E9C-502288622A24}"/>
              </a:ext>
            </a:extLst>
          </p:cNvPr>
          <p:cNvGraphicFramePr/>
          <p:nvPr>
            <p:extLst>
              <p:ext uri="{D42A27DB-BD31-4B8C-83A1-F6EECF244321}">
                <p14:modId xmlns:p14="http://schemas.microsoft.com/office/powerpoint/2010/main" val="761717855"/>
              </p:ext>
            </p:extLst>
          </p:nvPr>
        </p:nvGraphicFramePr>
        <p:xfrm>
          <a:off x="5938344" y="89514"/>
          <a:ext cx="5696608" cy="428822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矩形 6">
            <a:extLst>
              <a:ext uri="{FF2B5EF4-FFF2-40B4-BE49-F238E27FC236}">
                <a16:creationId xmlns:a16="http://schemas.microsoft.com/office/drawing/2014/main" id="{343467A7-D3B9-400D-8FC4-F60EE85A1D3F}"/>
              </a:ext>
            </a:extLst>
          </p:cNvPr>
          <p:cNvSpPr/>
          <p:nvPr/>
        </p:nvSpPr>
        <p:spPr>
          <a:xfrm>
            <a:off x="557048" y="1395019"/>
            <a:ext cx="5297214" cy="4893647"/>
          </a:xfrm>
          <a:prstGeom prst="rect">
            <a:avLst/>
          </a:prstGeom>
        </p:spPr>
        <p:txBody>
          <a:bodyPr wrap="square">
            <a:spAutoFit/>
          </a:bodyPr>
          <a:lstStyle/>
          <a:p>
            <a:r>
              <a:rPr kumimoji="0" lang="en-US" altLang="zh-CN" sz="2400" b="0" i="0" u="none" strike="noStrike" kern="1200" cap="none" spc="0" normalizeH="0" baseline="0" noProof="0" dirty="0">
                <a:ln>
                  <a:noFill/>
                </a:ln>
                <a:solidFill>
                  <a:prstClr val="black"/>
                </a:solidFill>
                <a:effectLst/>
                <a:uLnTx/>
                <a:uFillTx/>
                <a:latin typeface="Calibri" panose="020F0502020204030204"/>
                <a:ea typeface="等线 Light" panose="02010600030101010101" pitchFamily="2" charset="-122"/>
                <a:cs typeface="+mn-cs"/>
              </a:rPr>
              <a:t>We already created three image folder </a:t>
            </a:r>
            <a:r>
              <a:rPr lang="en-US" altLang="zh-CN" sz="2400" dirty="0">
                <a:solidFill>
                  <a:prstClr val="black"/>
                </a:solidFill>
                <a:latin typeface="Calibri" panose="020F0502020204030204"/>
                <a:ea typeface="等线 Light" panose="02010600030101010101" pitchFamily="2" charset="-122"/>
              </a:rPr>
              <a:t>for t</a:t>
            </a:r>
            <a:r>
              <a:rPr lang="en-US" sz="2400" dirty="0">
                <a:solidFill>
                  <a:prstClr val="black"/>
                </a:solidFill>
                <a:latin typeface="Calibri" panose="020F0502020204030204"/>
                <a:ea typeface="等线 Light" panose="02010600030101010101" pitchFamily="2" charset="-122"/>
              </a:rPr>
              <a:t>hree different defect classification problems. </a:t>
            </a:r>
          </a:p>
          <a:p>
            <a:r>
              <a:rPr lang="en-US" sz="2400" dirty="0">
                <a:solidFill>
                  <a:prstClr val="black"/>
                </a:solidFill>
                <a:latin typeface="Calibri" panose="020F0502020204030204"/>
                <a:ea typeface="等线 Light" panose="02010600030101010101" pitchFamily="2" charset="-122"/>
              </a:rPr>
              <a:t>For </a:t>
            </a:r>
            <a:r>
              <a:rPr lang="en-US" sz="2400" dirty="0">
                <a:solidFill>
                  <a:prstClr val="black"/>
                </a:solidFill>
                <a:ea typeface="等线 Light" panose="02010600030101010101" pitchFamily="2" charset="-122"/>
              </a:rPr>
              <a:t>any given </a:t>
            </a:r>
            <a:r>
              <a:rPr lang="en-US" sz="2400" dirty="0">
                <a:solidFill>
                  <a:prstClr val="black"/>
                </a:solidFill>
                <a:latin typeface="Calibri" panose="020F0502020204030204"/>
                <a:ea typeface="等线 Light" panose="02010600030101010101" pitchFamily="2" charset="-122"/>
              </a:rPr>
              <a:t>defect classification problem, we have two image folders for training and evaluation.</a:t>
            </a:r>
          </a:p>
          <a:p>
            <a:endParaRPr lang="en-US" sz="2400" dirty="0">
              <a:solidFill>
                <a:prstClr val="black"/>
              </a:solidFill>
              <a:latin typeface="Calibri" panose="020F0502020204030204"/>
              <a:ea typeface="等线 Light" panose="02010600030101010101" pitchFamily="2" charset="-122"/>
            </a:endParaRPr>
          </a:p>
          <a:p>
            <a:r>
              <a:rPr lang="en-US" sz="2400" dirty="0">
                <a:solidFill>
                  <a:prstClr val="black"/>
                </a:solidFill>
                <a:ea typeface="等线 Light" panose="02010600030101010101" pitchFamily="2" charset="-122"/>
              </a:rPr>
              <a:t>1. Training Data are used for training a model.</a:t>
            </a:r>
          </a:p>
          <a:p>
            <a:endParaRPr lang="en-US" sz="2400" dirty="0">
              <a:solidFill>
                <a:prstClr val="black"/>
              </a:solidFill>
              <a:ea typeface="等线 Light" panose="02010600030101010101" pitchFamily="2" charset="-122"/>
            </a:endParaRPr>
          </a:p>
          <a:p>
            <a:r>
              <a:rPr lang="en-US" sz="2400" dirty="0">
                <a:solidFill>
                  <a:prstClr val="black"/>
                </a:solidFill>
                <a:ea typeface="等线 Light" panose="02010600030101010101" pitchFamily="2" charset="-122"/>
              </a:rPr>
              <a:t>2. Evaluation Data are used for evaluating  the trained model.</a:t>
            </a:r>
          </a:p>
          <a:p>
            <a:pPr lvl="0"/>
            <a:endParaRPr lang="en-US" sz="2400" dirty="0"/>
          </a:p>
        </p:txBody>
      </p:sp>
      <p:graphicFrame>
        <p:nvGraphicFramePr>
          <p:cNvPr id="8" name="图示 7">
            <a:extLst>
              <a:ext uri="{FF2B5EF4-FFF2-40B4-BE49-F238E27FC236}">
                <a16:creationId xmlns:a16="http://schemas.microsoft.com/office/drawing/2014/main" id="{650565F1-B889-4D0C-9063-6AEB053BA399}"/>
              </a:ext>
            </a:extLst>
          </p:cNvPr>
          <p:cNvGraphicFramePr/>
          <p:nvPr>
            <p:extLst>
              <p:ext uri="{D42A27DB-BD31-4B8C-83A1-F6EECF244321}">
                <p14:modId xmlns:p14="http://schemas.microsoft.com/office/powerpoint/2010/main" val="3989116390"/>
              </p:ext>
            </p:extLst>
          </p:nvPr>
        </p:nvGraphicFramePr>
        <p:xfrm>
          <a:off x="6674068" y="4106564"/>
          <a:ext cx="5044966" cy="2661922"/>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2" name="スライド番号プレースホルダー 1"/>
          <p:cNvSpPr>
            <a:spLocks noGrp="1"/>
          </p:cNvSpPr>
          <p:nvPr>
            <p:ph type="sldNum" sz="quarter" idx="12"/>
          </p:nvPr>
        </p:nvSpPr>
        <p:spPr/>
        <p:txBody>
          <a:bodyPr/>
          <a:lstStyle/>
          <a:p>
            <a:fld id="{490913AC-2E7F-4EFA-AEC6-30B5ED22AB5F}" type="slidenum">
              <a:rPr lang="en-US" smtClean="0"/>
              <a:t>7</a:t>
            </a:fld>
            <a:endParaRPr lang="en-US" dirty="0"/>
          </a:p>
        </p:txBody>
      </p:sp>
    </p:spTree>
    <p:extLst>
      <p:ext uri="{BB962C8B-B14F-4D97-AF65-F5344CB8AC3E}">
        <p14:creationId xmlns:p14="http://schemas.microsoft.com/office/powerpoint/2010/main" val="3022334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63F1664F-D5B8-43F6-B10B-11C0D3B046C4}"/>
              </a:ext>
            </a:extLst>
          </p:cNvPr>
          <p:cNvSpPr/>
          <p:nvPr/>
        </p:nvSpPr>
        <p:spPr>
          <a:xfrm>
            <a:off x="524623" y="430676"/>
            <a:ext cx="4740785" cy="52322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800" b="1" dirty="0">
                <a:solidFill>
                  <a:prstClr val="black"/>
                </a:solidFill>
                <a:latin typeface="Calibri Light" panose="020F0302020204030204"/>
                <a:ea typeface="等线 Light" panose="02010600030101010101" pitchFamily="2" charset="-122"/>
              </a:rPr>
              <a:t>Flow for import new </a:t>
            </a:r>
            <a:r>
              <a:rPr kumimoji="0" lang="en-US" altLang="zh-CN" sz="2800" b="1" i="0" u="none" strike="noStrike" kern="1200" cap="none" spc="0" normalizeH="0" baseline="0" noProof="0" dirty="0">
                <a:ln>
                  <a:noFill/>
                </a:ln>
                <a:solidFill>
                  <a:prstClr val="black"/>
                </a:solidFill>
                <a:effectLst/>
                <a:uLnTx/>
                <a:uFillTx/>
                <a:latin typeface="Calibri Light" panose="020F0302020204030204"/>
                <a:ea typeface="等线 Light" panose="02010600030101010101" pitchFamily="2" charset="-122"/>
                <a:cs typeface="+mn-cs"/>
              </a:rPr>
              <a:t>Image Data</a:t>
            </a:r>
          </a:p>
        </p:txBody>
      </p:sp>
      <p:sp>
        <p:nvSpPr>
          <p:cNvPr id="7" name="矩形 6">
            <a:extLst>
              <a:ext uri="{FF2B5EF4-FFF2-40B4-BE49-F238E27FC236}">
                <a16:creationId xmlns:a16="http://schemas.microsoft.com/office/drawing/2014/main" id="{343467A7-D3B9-400D-8FC4-F60EE85A1D3F}"/>
              </a:ext>
            </a:extLst>
          </p:cNvPr>
          <p:cNvSpPr/>
          <p:nvPr/>
        </p:nvSpPr>
        <p:spPr>
          <a:xfrm>
            <a:off x="524623" y="1164345"/>
            <a:ext cx="7588469" cy="4893647"/>
          </a:xfrm>
          <a:prstGeom prst="rect">
            <a:avLst/>
          </a:prstGeom>
        </p:spPr>
        <p:txBody>
          <a:bodyPr wrap="square">
            <a:spAutoFit/>
          </a:bodyPr>
          <a:lstStyle/>
          <a:p>
            <a:pPr lvl="0">
              <a:lnSpc>
                <a:spcPct val="150000"/>
              </a:lnSpc>
            </a:pPr>
            <a:r>
              <a:rPr lang="en-US" sz="2400" dirty="0">
                <a:solidFill>
                  <a:prstClr val="black"/>
                </a:solidFill>
                <a:ea typeface="等线 Light" panose="02010600030101010101" pitchFamily="2" charset="-122"/>
              </a:rPr>
              <a:t>To add more data, you may follow the steps given below:</a:t>
            </a:r>
          </a:p>
          <a:p>
            <a:pPr lvl="0">
              <a:lnSpc>
                <a:spcPct val="150000"/>
              </a:lnSpc>
            </a:pPr>
            <a:endParaRPr lang="en-US" sz="2400" dirty="0">
              <a:solidFill>
                <a:prstClr val="black"/>
              </a:solidFill>
              <a:ea typeface="等线 Light" panose="02010600030101010101" pitchFamily="2" charset="-122"/>
            </a:endParaRPr>
          </a:p>
          <a:p>
            <a:pPr lvl="0">
              <a:lnSpc>
                <a:spcPct val="150000"/>
              </a:lnSpc>
            </a:pPr>
            <a:r>
              <a:rPr lang="en-US" sz="2400" dirty="0">
                <a:solidFill>
                  <a:prstClr val="black"/>
                </a:solidFill>
                <a:ea typeface="等线 Light" panose="02010600030101010101" pitchFamily="2" charset="-122"/>
              </a:rPr>
              <a:t>Step 1: Determine the categories of image data.</a:t>
            </a:r>
          </a:p>
          <a:p>
            <a:pPr lvl="0">
              <a:lnSpc>
                <a:spcPct val="150000"/>
              </a:lnSpc>
            </a:pPr>
            <a:r>
              <a:rPr lang="en-US" sz="2400" dirty="0">
                <a:solidFill>
                  <a:prstClr val="black"/>
                </a:solidFill>
                <a:ea typeface="等线 Light" panose="02010600030101010101" pitchFamily="2" charset="-122"/>
              </a:rPr>
              <a:t>Step 2: Image pre-processing (see page 4-6)</a:t>
            </a:r>
          </a:p>
          <a:p>
            <a:pPr lvl="0">
              <a:lnSpc>
                <a:spcPct val="150000"/>
              </a:lnSpc>
            </a:pPr>
            <a:r>
              <a:rPr lang="en-US" sz="2400" dirty="0">
                <a:solidFill>
                  <a:prstClr val="black"/>
                </a:solidFill>
                <a:ea typeface="等线 Light" panose="02010600030101010101" pitchFamily="2" charset="-122"/>
              </a:rPr>
              <a:t>Step 3: Create different folders according to the categories of the images in “TrainingData” and ”EvaluationData” (see example on the right).</a:t>
            </a:r>
          </a:p>
          <a:p>
            <a:pPr lvl="0">
              <a:lnSpc>
                <a:spcPct val="150000"/>
              </a:lnSpc>
            </a:pPr>
            <a:r>
              <a:rPr lang="en-US" sz="2400" dirty="0">
                <a:solidFill>
                  <a:prstClr val="black"/>
                </a:solidFill>
                <a:ea typeface="等线 Light" panose="02010600030101010101" pitchFamily="2" charset="-122"/>
              </a:rPr>
              <a:t>Step 4: Place image data according to their types.</a:t>
            </a:r>
          </a:p>
          <a:p>
            <a:pPr lvl="0"/>
            <a:endParaRPr lang="en-US" sz="2400" dirty="0">
              <a:solidFill>
                <a:prstClr val="black"/>
              </a:solidFill>
              <a:ea typeface="等线 Light" panose="02010600030101010101" pitchFamily="2" charset="-122"/>
            </a:endParaRPr>
          </a:p>
        </p:txBody>
      </p:sp>
      <p:graphicFrame>
        <p:nvGraphicFramePr>
          <p:cNvPr id="8" name="图示 7">
            <a:extLst>
              <a:ext uri="{FF2B5EF4-FFF2-40B4-BE49-F238E27FC236}">
                <a16:creationId xmlns:a16="http://schemas.microsoft.com/office/drawing/2014/main" id="{650565F1-B889-4D0C-9063-6AEB053BA399}"/>
              </a:ext>
            </a:extLst>
          </p:cNvPr>
          <p:cNvGraphicFramePr/>
          <p:nvPr>
            <p:extLst>
              <p:ext uri="{D42A27DB-BD31-4B8C-83A1-F6EECF244321}">
                <p14:modId xmlns:p14="http://schemas.microsoft.com/office/powerpoint/2010/main" val="118591902"/>
              </p:ext>
            </p:extLst>
          </p:nvPr>
        </p:nvGraphicFramePr>
        <p:xfrm>
          <a:off x="7081795" y="1438508"/>
          <a:ext cx="5044966" cy="266192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正方形/長方形 1"/>
          <p:cNvSpPr/>
          <p:nvPr/>
        </p:nvSpPr>
        <p:spPr>
          <a:xfrm>
            <a:off x="836858" y="5817363"/>
            <a:ext cx="10258606" cy="707886"/>
          </a:xfrm>
          <a:prstGeom prst="rect">
            <a:avLst/>
          </a:prstGeom>
        </p:spPr>
        <p:txBody>
          <a:bodyPr wrap="square">
            <a:spAutoFit/>
          </a:bodyPr>
          <a:lstStyle/>
          <a:p>
            <a:r>
              <a:rPr lang="en-US" altLang="ja-JP" sz="2000" dirty="0"/>
              <a:t>The file structure of the three categories task is as shown in the right figure. </a:t>
            </a:r>
          </a:p>
          <a:p>
            <a:r>
              <a:rPr lang="en-US" altLang="ja-JP" sz="2000" dirty="0"/>
              <a:t>Note: The subfolder “names” in both “</a:t>
            </a:r>
            <a:r>
              <a:rPr lang="en-US" altLang="ja-JP" sz="2000" dirty="0" err="1"/>
              <a:t>TrainingData</a:t>
            </a:r>
            <a:r>
              <a:rPr lang="en-US" altLang="ja-JP" sz="2000" dirty="0"/>
              <a:t>” and “EvaluationData” should be consistent.  </a:t>
            </a:r>
          </a:p>
        </p:txBody>
      </p:sp>
      <p:sp>
        <p:nvSpPr>
          <p:cNvPr id="3" name="スライド番号プレースホルダー 2"/>
          <p:cNvSpPr>
            <a:spLocks noGrp="1"/>
          </p:cNvSpPr>
          <p:nvPr>
            <p:ph type="sldNum" sz="quarter" idx="12"/>
          </p:nvPr>
        </p:nvSpPr>
        <p:spPr/>
        <p:txBody>
          <a:bodyPr/>
          <a:lstStyle/>
          <a:p>
            <a:fld id="{490913AC-2E7F-4EFA-AEC6-30B5ED22AB5F}" type="slidenum">
              <a:rPr lang="en-US" smtClean="0"/>
              <a:t>8</a:t>
            </a:fld>
            <a:endParaRPr lang="en-US" dirty="0"/>
          </a:p>
        </p:txBody>
      </p:sp>
    </p:spTree>
    <p:extLst>
      <p:ext uri="{BB962C8B-B14F-4D97-AF65-F5344CB8AC3E}">
        <p14:creationId xmlns:p14="http://schemas.microsoft.com/office/powerpoint/2010/main" val="13978257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753B6B9C-5800-49B9-8EB1-AC28A17D0A7B}"/>
              </a:ext>
            </a:extLst>
          </p:cNvPr>
          <p:cNvSpPr/>
          <p:nvPr/>
        </p:nvSpPr>
        <p:spPr>
          <a:xfrm>
            <a:off x="524623" y="430676"/>
            <a:ext cx="1291764" cy="52322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800" b="1" dirty="0">
                <a:solidFill>
                  <a:prstClr val="black"/>
                </a:solidFill>
                <a:latin typeface="Calibri Light" panose="020F0302020204030204"/>
                <a:ea typeface="等线 Light" panose="02010600030101010101" pitchFamily="2" charset="-122"/>
              </a:rPr>
              <a:t>AlexNet</a:t>
            </a:r>
            <a:endParaRPr kumimoji="0" lang="en-US" altLang="zh-CN" sz="2800" b="1" i="0" u="none" strike="noStrike" kern="1200" cap="none" spc="0" normalizeH="0" baseline="0" noProof="0" dirty="0">
              <a:ln>
                <a:noFill/>
              </a:ln>
              <a:solidFill>
                <a:prstClr val="black"/>
              </a:solidFill>
              <a:effectLst/>
              <a:uLnTx/>
              <a:uFillTx/>
              <a:latin typeface="Calibri Light" panose="020F0302020204030204"/>
              <a:ea typeface="等线 Light" panose="02010600030101010101" pitchFamily="2" charset="-122"/>
              <a:cs typeface="+mn-cs"/>
            </a:endParaRPr>
          </a:p>
        </p:txBody>
      </p:sp>
      <p:sp>
        <p:nvSpPr>
          <p:cNvPr id="5" name="矩形 4">
            <a:extLst>
              <a:ext uri="{FF2B5EF4-FFF2-40B4-BE49-F238E27FC236}">
                <a16:creationId xmlns:a16="http://schemas.microsoft.com/office/drawing/2014/main" id="{C07D44C8-7726-4040-853D-9C7ED185FEEB}"/>
              </a:ext>
            </a:extLst>
          </p:cNvPr>
          <p:cNvSpPr/>
          <p:nvPr/>
        </p:nvSpPr>
        <p:spPr>
          <a:xfrm>
            <a:off x="524623" y="1649062"/>
            <a:ext cx="6948233" cy="1569660"/>
          </a:xfrm>
          <a:prstGeom prst="rect">
            <a:avLst/>
          </a:prstGeom>
        </p:spPr>
        <p:txBody>
          <a:bodyPr wrap="square">
            <a:spAutoFit/>
          </a:bodyPr>
          <a:lstStyle/>
          <a:p>
            <a:r>
              <a:rPr lang="en-US" altLang="zh-CN" sz="2400" dirty="0">
                <a:ea typeface="+mj-ea"/>
              </a:rPr>
              <a:t>There have three folders in the AlexNet folder (Programs folder, NetworkModels folder and VotesResults folder)</a:t>
            </a:r>
          </a:p>
          <a:p>
            <a:endParaRPr lang="en-US" sz="2400" dirty="0">
              <a:ea typeface="+mj-ea"/>
            </a:endParaRPr>
          </a:p>
        </p:txBody>
      </p:sp>
      <p:graphicFrame>
        <p:nvGraphicFramePr>
          <p:cNvPr id="6" name="图示 5">
            <a:extLst>
              <a:ext uri="{FF2B5EF4-FFF2-40B4-BE49-F238E27FC236}">
                <a16:creationId xmlns:a16="http://schemas.microsoft.com/office/drawing/2014/main" id="{87EFE524-04D4-4093-A5FD-AB9BF9FC6E53}"/>
              </a:ext>
            </a:extLst>
          </p:cNvPr>
          <p:cNvGraphicFramePr/>
          <p:nvPr>
            <p:extLst>
              <p:ext uri="{D42A27DB-BD31-4B8C-83A1-F6EECF244321}">
                <p14:modId xmlns:p14="http://schemas.microsoft.com/office/powerpoint/2010/main" val="18197518"/>
              </p:ext>
            </p:extLst>
          </p:nvPr>
        </p:nvGraphicFramePr>
        <p:xfrm>
          <a:off x="6211614" y="210207"/>
          <a:ext cx="6117021" cy="286010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矩形 6">
            <a:extLst>
              <a:ext uri="{FF2B5EF4-FFF2-40B4-BE49-F238E27FC236}">
                <a16:creationId xmlns:a16="http://schemas.microsoft.com/office/drawing/2014/main" id="{B8588C32-A9AA-4ABA-BFEF-7FDC8770039B}"/>
              </a:ext>
            </a:extLst>
          </p:cNvPr>
          <p:cNvSpPr/>
          <p:nvPr/>
        </p:nvSpPr>
        <p:spPr>
          <a:xfrm>
            <a:off x="524623" y="3049399"/>
            <a:ext cx="10358841" cy="3416320"/>
          </a:xfrm>
          <a:prstGeom prst="rect">
            <a:avLst/>
          </a:prstGeom>
        </p:spPr>
        <p:txBody>
          <a:bodyPr wrap="square">
            <a:spAutoFit/>
          </a:bodyPr>
          <a:lstStyle/>
          <a:p>
            <a:r>
              <a:rPr lang="en-US" altLang="zh-CN" sz="2400" dirty="0">
                <a:ea typeface="+mj-ea"/>
              </a:rPr>
              <a:t>Programs folder:   Store MATLAB codes for training AlexNet model and evaluating AlexNet model. </a:t>
            </a:r>
          </a:p>
          <a:p>
            <a:endParaRPr lang="en-US" altLang="zh-CN" sz="2400" dirty="0">
              <a:ea typeface="+mj-ea"/>
            </a:endParaRPr>
          </a:p>
          <a:p>
            <a:r>
              <a:rPr lang="en-US" altLang="zh-CN" sz="2400" dirty="0">
                <a:ea typeface="+mj-ea"/>
              </a:rPr>
              <a:t>NetworkModels folder:  Files of trained AlexNet models, model files are named according to the date and time  (e.g. 2019/01/13 16:09  will produce a model named ‘AModel_Jan_13_2019_16_09’ ).</a:t>
            </a:r>
          </a:p>
          <a:p>
            <a:endParaRPr lang="en-US" altLang="zh-CN" sz="2400" dirty="0">
              <a:ea typeface="+mj-ea"/>
            </a:endParaRPr>
          </a:p>
          <a:p>
            <a:r>
              <a:rPr lang="en-US" altLang="zh-CN" sz="2400" dirty="0">
                <a:ea typeface="+mj-ea"/>
              </a:rPr>
              <a:t>VotesResults folder:   Store votes information of the AlexNet ensemble system.</a:t>
            </a:r>
          </a:p>
          <a:p>
            <a:endParaRPr lang="en-US" sz="2400" dirty="0">
              <a:ea typeface="+mj-ea"/>
            </a:endParaRPr>
          </a:p>
        </p:txBody>
      </p:sp>
      <p:sp>
        <p:nvSpPr>
          <p:cNvPr id="2" name="スライド番号プレースホルダー 1"/>
          <p:cNvSpPr>
            <a:spLocks noGrp="1"/>
          </p:cNvSpPr>
          <p:nvPr>
            <p:ph type="sldNum" sz="quarter" idx="12"/>
          </p:nvPr>
        </p:nvSpPr>
        <p:spPr/>
        <p:txBody>
          <a:bodyPr/>
          <a:lstStyle/>
          <a:p>
            <a:fld id="{490913AC-2E7F-4EFA-AEC6-30B5ED22AB5F}" type="slidenum">
              <a:rPr lang="en-US" smtClean="0"/>
              <a:t>9</a:t>
            </a:fld>
            <a:endParaRPr lang="en-US" dirty="0"/>
          </a:p>
        </p:txBody>
      </p:sp>
    </p:spTree>
    <p:extLst>
      <p:ext uri="{BB962C8B-B14F-4D97-AF65-F5344CB8AC3E}">
        <p14:creationId xmlns:p14="http://schemas.microsoft.com/office/powerpoint/2010/main" val="2718582591"/>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13407</TotalTime>
  <Words>2373</Words>
  <Application>Microsoft Office PowerPoint</Application>
  <PresentationFormat>宽屏</PresentationFormat>
  <Paragraphs>441</Paragraphs>
  <Slides>36</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36</vt:i4>
      </vt:variant>
    </vt:vector>
  </HeadingPairs>
  <TitlesOfParts>
    <vt:vector size="44" baseType="lpstr">
      <vt:lpstr>游ゴシック</vt:lpstr>
      <vt:lpstr>游ゴシック Light</vt:lpstr>
      <vt:lpstr>等线</vt:lpstr>
      <vt:lpstr>等线 Light</vt:lpstr>
      <vt:lpstr>Arial</vt:lpstr>
      <vt:lpstr>Calibri</vt:lpstr>
      <vt:lpstr>Calibri Light</vt:lpstr>
      <vt:lpstr>Office 主题​​</vt:lpstr>
      <vt:lpstr>Defect detection Project Instructions</vt:lpstr>
      <vt:lpstr>Project Requirements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Classification of new data using “Prediction.m”</vt:lpstr>
      <vt:lpstr>PowerPoint 演示文稿</vt:lpstr>
      <vt:lpstr>PowerPoint 演示文稿</vt:lpstr>
      <vt:lpstr>PowerPoint 演示文稿</vt:lpstr>
      <vt:lpstr>PowerPoint 演示文稿</vt:lpstr>
      <vt:lpstr>PowerPoint 演示文稿</vt:lpstr>
      <vt:lpstr>PowerPoint 演示文稿</vt:lpstr>
      <vt:lpstr>Summary file</vt:lpstr>
      <vt:lpstr>Voting information</vt:lpstr>
      <vt:lpstr>Classification of new data using GUI prediction program</vt:lpstr>
      <vt:lpstr>Classification of new data using GUI prediction program</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kai su</dc:creator>
  <cp:lastModifiedBy>su kai</cp:lastModifiedBy>
  <cp:revision>124</cp:revision>
  <dcterms:created xsi:type="dcterms:W3CDTF">2019-01-15T06:10:34Z</dcterms:created>
  <dcterms:modified xsi:type="dcterms:W3CDTF">2019-03-28T06:25:24Z</dcterms:modified>
</cp:coreProperties>
</file>