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9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C4FD4-4A45-4FBA-A7DF-E26EEE017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A8F23-A1F6-406E-A888-E70C787B9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AE8A4-C20E-4FFB-846C-9C634EDB4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5403"/>
            <a:ext cx="6594805" cy="1346397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Marinos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Rrapaj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Brendan J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Magdamo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Stephanie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Scheerer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Jonathan Oberst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one of our models, we used k-nearest neighbors to train and fit the data. Using a k=7 value gave us an 84% accuracy without overfitting the data, since there is not that much to start with</a:t>
            </a:r>
          </a:p>
          <a:p>
            <a:r>
              <a:rPr lang="en-US" dirty="0"/>
              <a:t>Trying out different parameters as well resulted in similar accuracy so we felt that it was the best we can achieve with this model.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https://github.com/Inceptix/CIS-4496-Project1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everyone connected to the GitHub repo</a:t>
            </a:r>
          </a:p>
          <a:p>
            <a:r>
              <a:rPr lang="en-US" dirty="0"/>
              <a:t>Creating a feasible model</a:t>
            </a:r>
          </a:p>
          <a:p>
            <a:r>
              <a:rPr lang="en-US" dirty="0"/>
              <a:t>Figuring out how to allow push access</a:t>
            </a:r>
          </a:p>
          <a:p>
            <a:r>
              <a:rPr lang="en-US" dirty="0"/>
              <a:t>Plotting some of the visuals for the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617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1A141"/>
      </a:accent1>
      <a:accent2>
        <a:srgbClr val="E98A3F"/>
      </a:accent2>
      <a:accent3>
        <a:srgbClr val="EE716E"/>
      </a:accent3>
      <a:accent4>
        <a:srgbClr val="EB4E8C"/>
      </a:accent4>
      <a:accent5>
        <a:srgbClr val="EE6ED6"/>
      </a:accent5>
      <a:accent6>
        <a:srgbClr val="C74EEB"/>
      </a:accent6>
      <a:hlink>
        <a:srgbClr val="6973AE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Elephant</vt:lpstr>
      <vt:lpstr>Univers Condensed</vt:lpstr>
      <vt:lpstr>MemoVTI</vt:lpstr>
      <vt:lpstr>Lab 1</vt:lpstr>
      <vt:lpstr>Model Description</vt:lpstr>
      <vt:lpstr>Link</vt:lpstr>
      <vt:lpstr>Visualization</vt:lpstr>
      <vt:lpstr>Challenges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Jonathan Oberst</dc:creator>
  <cp:lastModifiedBy>Marinos Rrapaj</cp:lastModifiedBy>
  <cp:revision>5</cp:revision>
  <dcterms:created xsi:type="dcterms:W3CDTF">2021-01-21T21:42:37Z</dcterms:created>
  <dcterms:modified xsi:type="dcterms:W3CDTF">2021-01-21T22:38:43Z</dcterms:modified>
</cp:coreProperties>
</file>