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75" d="100"/>
          <a:sy n="75" d="100"/>
        </p:scale>
        <p:origin x="54" y="9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784DA-E3E0-4099-8BC4-1813584CD7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6415" y="800100"/>
            <a:ext cx="8447314" cy="3314694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1BD63B-9405-4E42-9E2F-07573F9B15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6415" y="4909459"/>
            <a:ext cx="8292874" cy="914395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68D03A-9A11-476C-B52A-593F3C019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A0168-EB40-45AF-89A1-87DE0A55FFC6}" type="datetime1">
              <a:rPr lang="en-US" smtClean="0"/>
              <a:t>1/21/2021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950CD1-7906-4885-9A4D-B764220DD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DECA96-1AD5-41FE-AB5C-68ABD6522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09E39A-DA3F-4BDC-A89A-6545C1DD3721}"/>
              </a:ext>
            </a:extLst>
          </p:cNvPr>
          <p:cNvCxnSpPr>
            <a:cxnSpLocks/>
          </p:cNvCxnSpPr>
          <p:nvPr/>
        </p:nvCxnSpPr>
        <p:spPr>
          <a:xfrm>
            <a:off x="360154" y="4602664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876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B4882-AC48-4F1E-837D-E154BEEDC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5439"/>
            <a:ext cx="9613106" cy="128288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FD34B7-C335-425E-BF89-DB1A0C2353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914525"/>
            <a:ext cx="9613106" cy="3883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D63754-C885-4DC6-962D-C861267B6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CA68F-747D-436A-B5BB-2EBC3ED499E4}" type="datetime1">
              <a:rPr lang="en-US" smtClean="0"/>
              <a:t>1/21/2021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EC9693-03CD-4EBD-A3D7-BE310CD5F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CBBD01-5E50-4FF1-A1D6-B24B7B75E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45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EA1D39-AB23-4CEE-BBAA-55B29415D4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578644"/>
            <a:ext cx="1912144" cy="52720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C20688-FA9B-4ABD-9E9E-C7EADE949A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2" y="578643"/>
            <a:ext cx="7943848" cy="52720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6B1A6B-AE19-4BD4-AE49-43E78CC0B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8DC11-9E39-40A0-B3DC-E3F2AD04A616}" type="datetime1">
              <a:rPr lang="en-US" smtClean="0"/>
              <a:t>1/21/2021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862144-27EE-4CE0-B167-F5DBA41B3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8A40B2-EFB0-47EA-878B-6405E1DC1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242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2BEE8-2E4A-4A4A-833E-89D8D794E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45914"/>
            <a:ext cx="9527275" cy="1241944"/>
          </a:xfr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46CFDA-CDBF-4B24-9EC3-827F540F7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108595"/>
            <a:ext cx="9527275" cy="36439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25871D-4A14-4A17-A0ED-7DDA7752B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88F0-556B-4BB7-8AAB-D63AEB65C662}" type="datetime1">
              <a:rPr lang="en-US" smtClean="0"/>
              <a:t>1/21/2021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5BD654-899B-4DAF-93B9-1CBCAB5F6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5F7FCA-B968-443D-90A7-E0F3C6D64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7F5CC56-CBE8-4152-AD5E-982DD286AA28}"/>
              </a:ext>
            </a:extLst>
          </p:cNvPr>
          <p:cNvCxnSpPr>
            <a:cxnSpLocks/>
          </p:cNvCxnSpPr>
          <p:nvPr/>
        </p:nvCxnSpPr>
        <p:spPr>
          <a:xfrm>
            <a:off x="386707" y="1905000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826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895B8-786F-418B-9367-52B195268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3426"/>
            <a:ext cx="8840344" cy="3489049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BCF574-9044-4964-B6AE-A3983D595C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818488"/>
            <a:ext cx="8840344" cy="900772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D2A109-E9F9-428E-858A-38375BF1D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05506-6815-4E0E-B1DE-ECA35C2016DF}" type="datetime1">
              <a:rPr lang="en-US" smtClean="0"/>
              <a:t>1/21/2021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D9BA6F-665B-4D62-84D1-23E03428C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A1A2D7-4390-4B51-90D4-900EAAB13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212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166EE-5127-48B4-A6F6-F5F6B38DB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87828"/>
            <a:ext cx="9578683" cy="990601"/>
          </a:xfr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57B8A9-5914-49F9-8E0E-C8723C5339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2057407"/>
            <a:ext cx="4318906" cy="37251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E7D0C2-CAEA-4E31-8FA6-D866315DF6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69577" y="2057407"/>
            <a:ext cx="4405746" cy="37251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1E5DE2-0BD6-45B3-BDB1-675BA058B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E85F7-A724-48A4-9D33-CEBC5174E865}" type="datetime1">
              <a:rPr lang="en-US" smtClean="0"/>
              <a:t>1/21/2021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2622B7-97C1-4C72-BCA9-290DC716F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57BEE3-B3AE-45B6-924A-08ABC9518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610397D-8A25-4307-B58D-8DE617EFD26D}"/>
              </a:ext>
            </a:extLst>
          </p:cNvPr>
          <p:cNvCxnSpPr>
            <a:cxnSpLocks/>
          </p:cNvCxnSpPr>
          <p:nvPr/>
        </p:nvCxnSpPr>
        <p:spPr>
          <a:xfrm>
            <a:off x="375523" y="1760404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B747697-5C57-4DA6-8ED6-CAB14CDD220A}"/>
              </a:ext>
            </a:extLst>
          </p:cNvPr>
          <p:cNvCxnSpPr>
            <a:cxnSpLocks/>
          </p:cNvCxnSpPr>
          <p:nvPr/>
        </p:nvCxnSpPr>
        <p:spPr>
          <a:xfrm>
            <a:off x="5563342" y="1752600"/>
            <a:ext cx="0" cy="4300105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3467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22296-2B01-4044-AD7B-497BAC8AE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09600"/>
            <a:ext cx="10515600" cy="951491"/>
          </a:xfr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F08880-DE5D-4299-BAC3-D45377C499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989859"/>
            <a:ext cx="4381644" cy="602671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2A655D-7A3A-4BA5-B82A-744276BE25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713126"/>
            <a:ext cx="4381644" cy="31213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037933-BDAC-4317-9B7E-E30CF0B42E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950530" y="1989859"/>
            <a:ext cx="4487137" cy="602671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A5878F-AE56-4F8C-A84A-A8534180DE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950531" y="2713127"/>
            <a:ext cx="4487136" cy="31213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FF249A-9D93-4A8E-9284-5AB19AC0A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06E7A-BDD3-46A3-BEE2-EB821F9236B4}" type="datetime1">
              <a:rPr lang="en-US" smtClean="0"/>
              <a:t>1/21/2021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563883-9438-44C9-877E-EC771D1B3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5ED3CC-D7BA-43BD-973A-B09921FED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4B03ADF-AEED-49C1-9CF7-7749387E2A4F}"/>
              </a:ext>
            </a:extLst>
          </p:cNvPr>
          <p:cNvCxnSpPr>
            <a:cxnSpLocks/>
          </p:cNvCxnSpPr>
          <p:nvPr/>
        </p:nvCxnSpPr>
        <p:spPr>
          <a:xfrm>
            <a:off x="378503" y="1752600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B5345CA-2FC8-42B9-85F7-84F77724D011}"/>
              </a:ext>
            </a:extLst>
          </p:cNvPr>
          <p:cNvCxnSpPr>
            <a:cxnSpLocks/>
          </p:cNvCxnSpPr>
          <p:nvPr/>
        </p:nvCxnSpPr>
        <p:spPr>
          <a:xfrm>
            <a:off x="5563342" y="1752600"/>
            <a:ext cx="0" cy="4300105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9937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F8770-E2EE-4C9B-9F89-128DAC661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116" y="703687"/>
            <a:ext cx="9406190" cy="172258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1CE391-8E22-4716-8A8B-C39BA61A7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1540C-9440-4E7A-B71A-BEFEE06869E3}" type="datetime1">
              <a:rPr lang="en-US" smtClean="0"/>
              <a:t>1/21/2021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6C042F-179F-4DBC-80B7-34B89EA27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386EA4-4BE5-4D17-A1DC-196FEA972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996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649B6B-2C1C-452D-9F93-BD9A6F2B0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18DDB-88AC-4039-B59C-B05DC4C9C16C}" type="datetime1">
              <a:rPr lang="en-US" smtClean="0"/>
              <a:t>1/21/2021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7CA8ED-78AC-4474-8874-E4C424297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90B764-0B68-4801-ADE7-931059129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392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E717A-ED7D-43FE-881F-9407FF220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597476"/>
            <a:ext cx="3932237" cy="169371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6FE954-332E-4D66-AFFD-A15389A769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597475"/>
            <a:ext cx="5140180" cy="526357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D15CDA-9FC3-4F17-963C-DD9E226ECC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91194"/>
            <a:ext cx="3932237" cy="357779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CC30BE-8EE8-4A41-B20E-ACEFC980C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2ABFB-60E7-4BA1-866A-7059F058065B}" type="datetime1">
              <a:rPr lang="en-US" smtClean="0"/>
              <a:t>1/21/2021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4B6719-F550-42EF-B377-8E41A46D0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7A6636-5EF9-499C-A3A0-3021812D0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531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038CB-27F1-47CF-B05A-CC0688301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59822"/>
            <a:ext cx="3932237" cy="165215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9C67EA-3155-4708-9B86-D7B2B54FC2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703687"/>
            <a:ext cx="5212917" cy="496901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B434F1-C813-4E9B-98A4-B0B372CE27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426277"/>
            <a:ext cx="3932237" cy="324642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22A0B8-75E7-465D-84CB-BC9C3FB2F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4112F-55F4-4776-A323-7418930321C8}" type="datetime1">
              <a:rPr lang="en-US" smtClean="0"/>
              <a:t>1/21/2021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3879C9-B751-43BD-8B27-FA18290E1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1998FB-27B9-46E5-90E3-09B108B0E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029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FBA68A5-A7C7-4D91-AB95-6E0B6FFD874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F93EBF-655A-4373-ADBE-9606BFA94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5439"/>
            <a:ext cx="9485160" cy="12828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AF2994-4D2E-43BB-9D9B-117ED94ABD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091757"/>
            <a:ext cx="9485163" cy="3706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28926-9DF1-4A3E-8B81-2191D6F75E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2" y="6140304"/>
            <a:ext cx="3154896" cy="287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300" baseline="0">
                <a:solidFill>
                  <a:schemeClr val="accent1"/>
                </a:solidFill>
              </a:defRPr>
            </a:lvl1pPr>
          </a:lstStyle>
          <a:p>
            <a:fld id="{CFBEA57F-793F-4683-BD8A-741FD4B89154}" type="datetime1">
              <a:rPr lang="en-US" smtClean="0"/>
              <a:t>1/21/2021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01BD4F-CE83-48A3-9683-19CF03C0A5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9233562" y="257852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1" cap="all" spc="300" baseline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B94939-09B3-4A6E-88F8-4D923A56D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21701" y="5672706"/>
            <a:ext cx="951908" cy="7546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600" b="1">
                <a:solidFill>
                  <a:schemeClr val="accent1"/>
                </a:solidFill>
              </a:defRPr>
            </a:lvl1pPr>
          </a:lstStyle>
          <a:p>
            <a:fld id="{81D2C36F-4504-47C0-B82F-A167342A275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A4051E3-92B2-42FC-BB3D-372E4A614439}"/>
              </a:ext>
            </a:extLst>
          </p:cNvPr>
          <p:cNvSpPr/>
          <p:nvPr/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C425084-C97A-4C25-AE47-DDECF2DD3ABC}"/>
              </a:ext>
            </a:extLst>
          </p:cNvPr>
          <p:cNvCxnSpPr>
            <a:cxnSpLocks/>
          </p:cNvCxnSpPr>
          <p:nvPr/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6A478A1-0B34-4F2B-88FA-CF47551E5DF9}"/>
              </a:ext>
            </a:extLst>
          </p:cNvPr>
          <p:cNvCxnSpPr>
            <a:cxnSpLocks/>
          </p:cNvCxnSpPr>
          <p:nvPr/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153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4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4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4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4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4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9BBDDCC-0358-4EDD-9820-287B1D8FD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9C4FD4-4A45-4FBA-A7DF-E26EEE0170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0666" b="-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E85C6F8-1197-41BB-810E-FD2CBA60E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429902" y="429899"/>
            <a:ext cx="6858000" cy="5998193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28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55C8441-74BB-42B4-8567-536A10555D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308835" y="1964820"/>
            <a:ext cx="6858000" cy="2928361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14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BE31AC6-E383-4D2B-9A24-69EEE084D5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0541" y="334928"/>
            <a:ext cx="11453713" cy="6188146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DA8F23-A1F6-406E-A888-E70C787B94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8475" y="658807"/>
            <a:ext cx="8891690" cy="1035463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Lab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FAE8A4-C20E-4FFB-846C-9C634EDB4C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4225403"/>
            <a:ext cx="6594805" cy="1346397"/>
          </a:xfrm>
        </p:spPr>
        <p:txBody>
          <a:bodyPr anchor="b">
            <a:normAutofit/>
          </a:bodyPr>
          <a:lstStyle/>
          <a:p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Marinos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Rrapaj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Brendan J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Magdamo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Stephanie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Scheerer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Jonathan Oberst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DD089E2-CEA3-48C4-9094-610D00D94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F49F475-10BF-4E7D-9BE8-5329BCAFE2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0541" y="1913965"/>
            <a:ext cx="10378157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21E947D-525D-4D2A-B0C3-E1BFCA606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0541" y="6047437"/>
            <a:ext cx="10378157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7608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E7A68-D51D-416D-9FED-C7DD8BEEE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0B140C-26A4-4722-93E4-7A261A0482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56D2DC-7DB7-414C-BE14-4E193E2DD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88F0-556B-4BB7-8AAB-D63AEB65C662}" type="datetime1">
              <a:rPr lang="en-US" smtClean="0"/>
              <a:t>1/21/2021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3C1497-57D5-4D6B-8273-CC780F27E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636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E7A68-D51D-416D-9FED-C7DD8BEEE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0B140C-26A4-4722-93E4-7A261A0482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https://github.com/Inceptix/CIS-4496-Project1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56D2DC-7DB7-414C-BE14-4E193E2DD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88F0-556B-4BB7-8AAB-D63AEB65C662}" type="datetime1">
              <a:rPr lang="en-US" smtClean="0"/>
              <a:t>1/21/2021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3C1497-57D5-4D6B-8273-CC780F27E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403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E7A68-D51D-416D-9FED-C7DD8BEEE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0B140C-26A4-4722-93E4-7A261A0482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56D2DC-7DB7-414C-BE14-4E193E2DD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88F0-556B-4BB7-8AAB-D63AEB65C662}" type="datetime1">
              <a:rPr lang="en-US" smtClean="0"/>
              <a:t>1/21/2021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3C1497-57D5-4D6B-8273-CC780F27E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098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E7A68-D51D-416D-9FED-C7DD8BEEE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Faced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0B140C-26A4-4722-93E4-7A261A0482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Getting everyone connected to the GitHub repo</a:t>
            </a:r>
          </a:p>
          <a:p>
            <a:r>
              <a:rPr lang="en-US" dirty="0"/>
              <a:t>Creating a feasible model</a:t>
            </a:r>
          </a:p>
          <a:p>
            <a:r>
              <a:rPr lang="en-US" dirty="0"/>
              <a:t>Figuring out how to allow </a:t>
            </a:r>
            <a:r>
              <a:rPr lang="en-US" dirty="0" err="1"/>
              <a:t>allow</a:t>
            </a:r>
            <a:r>
              <a:rPr lang="en-US" dirty="0"/>
              <a:t> </a:t>
            </a:r>
            <a:r>
              <a:rPr lang="en-US"/>
              <a:t>push access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56D2DC-7DB7-414C-BE14-4E193E2DD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88F0-556B-4BB7-8AAB-D63AEB65C662}" type="datetime1">
              <a:rPr lang="en-US" smtClean="0"/>
              <a:t>1/21/2021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3C1497-57D5-4D6B-8273-CC780F27E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356173"/>
      </p:ext>
    </p:extLst>
  </p:cSld>
  <p:clrMapOvr>
    <a:masterClrMapping/>
  </p:clrMapOvr>
</p:sld>
</file>

<file path=ppt/theme/theme1.xml><?xml version="1.0" encoding="utf-8"?>
<a:theme xmlns:a="http://schemas.openxmlformats.org/drawingml/2006/main" name="MemoVTI">
  <a:themeElements>
    <a:clrScheme name="AnalogousFromLightSeedLeftStep">
      <a:dk1>
        <a:srgbClr val="000000"/>
      </a:dk1>
      <a:lt1>
        <a:srgbClr val="FFFFFF"/>
      </a:lt1>
      <a:dk2>
        <a:srgbClr val="412524"/>
      </a:dk2>
      <a:lt2>
        <a:srgbClr val="E2E3E8"/>
      </a:lt2>
      <a:accent1>
        <a:srgbClr val="B1A141"/>
      </a:accent1>
      <a:accent2>
        <a:srgbClr val="E98A3F"/>
      </a:accent2>
      <a:accent3>
        <a:srgbClr val="EE716E"/>
      </a:accent3>
      <a:accent4>
        <a:srgbClr val="EB4E8C"/>
      </a:accent4>
      <a:accent5>
        <a:srgbClr val="EE6ED6"/>
      </a:accent5>
      <a:accent6>
        <a:srgbClr val="C74EEB"/>
      </a:accent6>
      <a:hlink>
        <a:srgbClr val="6973AE"/>
      </a:hlink>
      <a:folHlink>
        <a:srgbClr val="7F7F7F"/>
      </a:folHlink>
    </a:clrScheme>
    <a:fontScheme name="Elephant Univers Condensed">
      <a:majorFont>
        <a:latin typeface="Elephant"/>
        <a:ea typeface=""/>
        <a:cs typeface=""/>
      </a:majorFont>
      <a:minorFont>
        <a:latin typeface="Univers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moVTI" id="{DF30D94D-D909-45F8-8565-C675708280D4}" vid="{636A8D8B-0354-48FA-9492-83E81C2616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56</Words>
  <Application>Microsoft Office PowerPoint</Application>
  <PresentationFormat>Widescreen</PresentationFormat>
  <Paragraphs>18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Elephant</vt:lpstr>
      <vt:lpstr>Univers Condensed</vt:lpstr>
      <vt:lpstr>MemoVTI</vt:lpstr>
      <vt:lpstr>Lab 1</vt:lpstr>
      <vt:lpstr>Model Description</vt:lpstr>
      <vt:lpstr>Link</vt:lpstr>
      <vt:lpstr>Visualization</vt:lpstr>
      <vt:lpstr>Challenges Faced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1</dc:title>
  <dc:creator>Jonathan Oberst</dc:creator>
  <cp:lastModifiedBy>Jonathan Oberst</cp:lastModifiedBy>
  <cp:revision>4</cp:revision>
  <dcterms:created xsi:type="dcterms:W3CDTF">2021-01-21T21:42:37Z</dcterms:created>
  <dcterms:modified xsi:type="dcterms:W3CDTF">2021-01-21T22:07:52Z</dcterms:modified>
</cp:coreProperties>
</file>