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7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4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2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1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46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1/21/21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93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1/21/21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9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1/21/21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9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3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2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1/21/21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BBDDCC-0358-4EDD-9820-287B1D8F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C4FD4-4A45-4FBA-A7DF-E26EEE0170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66" b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85C6F8-1197-41BB-810E-FD2CBA60E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429902" y="429899"/>
            <a:ext cx="6858000" cy="5998193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C8441-74BB-42B4-8567-536A10555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08835" y="1964820"/>
            <a:ext cx="6858000" cy="2928361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1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E31AC6-E383-4D2B-9A24-69EEE084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541" y="334928"/>
            <a:ext cx="11453713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A8F23-A1F6-406E-A888-E70C787B9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75" y="658807"/>
            <a:ext cx="8891690" cy="103546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Lab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AE8A4-C20E-4FFB-846C-9C634EDB4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25403"/>
            <a:ext cx="6594805" cy="1346397"/>
          </a:xfrm>
        </p:spPr>
        <p:txBody>
          <a:bodyPr anchor="b">
            <a:normAutofit/>
          </a:bodyPr>
          <a:lstStyle/>
          <a:p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Marinos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Rrapaj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Brendan J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Magdamo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Stephanie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Scheerer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Jonathan Oberst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D089E2-CEA3-48C4-9094-610D00D94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49F475-10BF-4E7D-9BE8-5329BCAF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1913965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1E947D-525D-4D2A-B0C3-E1BFCA606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6047437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60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7A68-D51D-416D-9FED-C7DD8BEE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140C-26A4-4722-93E4-7A261A04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one of our models, we used k-nearest neighbors to train and fit the data. Using a k=7 value gave us an 84% accuracy without overfitting the data, since there is not that much to start with</a:t>
            </a:r>
          </a:p>
          <a:p>
            <a:r>
              <a:rPr lang="en-US" dirty="0"/>
              <a:t>Trying out different parameters as well resulted in similar accuracy so we felt that it was the best we can achieve with this model. </a:t>
            </a:r>
          </a:p>
          <a:p>
            <a:r>
              <a:rPr lang="en-US" dirty="0"/>
              <a:t>Our original model was a support vector machine that used an RBF kernel.  This model achieved up to 80% accuracy with a weighted F1 score of about 0.7.  This model is only slightly more accurate than just predicting 1 for every test case.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D2DC-7DB7-414C-BE14-4E193E2D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1/21/21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C1497-57D5-4D6B-8273-CC780F27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3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7A68-D51D-416D-9FED-C7DD8BEE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140C-26A4-4722-93E4-7A261A04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https://github.com/Inceptix/CIS-4496-Project1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D2DC-7DB7-414C-BE14-4E193E2D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1/21/21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C1497-57D5-4D6B-8273-CC780F27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0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7A68-D51D-416D-9FED-C7DD8BEE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140C-26A4-4722-93E4-7A261A04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D2DC-7DB7-414C-BE14-4E193E2D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1/21/21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C1497-57D5-4D6B-8273-CC780F27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9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7A68-D51D-416D-9FED-C7DD8BEE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140C-26A4-4722-93E4-7A261A04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everyone connected to the GitHub repo</a:t>
            </a:r>
          </a:p>
          <a:p>
            <a:r>
              <a:rPr lang="en-US" dirty="0"/>
              <a:t>Creating a feasible model</a:t>
            </a:r>
          </a:p>
          <a:p>
            <a:r>
              <a:rPr lang="en-US" dirty="0"/>
              <a:t>Figuring out how to allow push access</a:t>
            </a:r>
          </a:p>
          <a:p>
            <a:r>
              <a:rPr lang="en-US" dirty="0"/>
              <a:t>Plotting some of the visuals for the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D2DC-7DB7-414C-BE14-4E193E2D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1/21/21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C1497-57D5-4D6B-8273-CC780F27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56173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LightSeedLeftStep">
      <a:dk1>
        <a:srgbClr val="000000"/>
      </a:dk1>
      <a:lt1>
        <a:srgbClr val="FFFFFF"/>
      </a:lt1>
      <a:dk2>
        <a:srgbClr val="412524"/>
      </a:dk2>
      <a:lt2>
        <a:srgbClr val="E2E3E8"/>
      </a:lt2>
      <a:accent1>
        <a:srgbClr val="B1A141"/>
      </a:accent1>
      <a:accent2>
        <a:srgbClr val="E98A3F"/>
      </a:accent2>
      <a:accent3>
        <a:srgbClr val="EE716E"/>
      </a:accent3>
      <a:accent4>
        <a:srgbClr val="EB4E8C"/>
      </a:accent4>
      <a:accent5>
        <a:srgbClr val="EE6ED6"/>
      </a:accent5>
      <a:accent6>
        <a:srgbClr val="C74EEB"/>
      </a:accent6>
      <a:hlink>
        <a:srgbClr val="6973AE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178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Elephant</vt:lpstr>
      <vt:lpstr>Univers Condensed</vt:lpstr>
      <vt:lpstr>MemoVTI</vt:lpstr>
      <vt:lpstr>Lab 1</vt:lpstr>
      <vt:lpstr>Model Description</vt:lpstr>
      <vt:lpstr>Link</vt:lpstr>
      <vt:lpstr>Visualization</vt:lpstr>
      <vt:lpstr>Challenges Faced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Jonathan Oberst</dc:creator>
  <cp:lastModifiedBy>Brendan J Magdamo</cp:lastModifiedBy>
  <cp:revision>6</cp:revision>
  <dcterms:created xsi:type="dcterms:W3CDTF">2021-01-21T21:42:37Z</dcterms:created>
  <dcterms:modified xsi:type="dcterms:W3CDTF">2021-01-21T22:50:38Z</dcterms:modified>
</cp:coreProperties>
</file>