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301" y="182880"/>
            <a:ext cx="8564395" cy="2338251"/>
          </a:xfrm>
        </p:spPr>
        <p:txBody>
          <a:bodyPr/>
          <a:lstStyle/>
          <a:p>
            <a:pPr algn="l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3600" dirty="0" smtClean="0"/>
              <a:t>KALPATARU INSTITUTE OF TECHNOLOGY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7200" dirty="0"/>
              <a:t>GENZEED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10" y="2612571"/>
            <a:ext cx="7766936" cy="4153989"/>
          </a:xfrm>
        </p:spPr>
        <p:txBody>
          <a:bodyPr>
            <a:norm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GreenSnap</a:t>
            </a:r>
            <a:r>
              <a:rPr lang="en-US" sz="2400" dirty="0"/>
              <a:t>: 60 Seconds to a Greener Tomorrow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Cuties….Techies!</a:t>
            </a:r>
          </a:p>
          <a:p>
            <a:r>
              <a:rPr lang="en-US" sz="2400" dirty="0" err="1" smtClean="0"/>
              <a:t>Jananya</a:t>
            </a:r>
            <a:r>
              <a:rPr lang="en-US" sz="2400" dirty="0" smtClean="0"/>
              <a:t> K H - 1KI22CS053</a:t>
            </a:r>
          </a:p>
          <a:p>
            <a:r>
              <a:rPr lang="en-US" sz="2400" dirty="0" err="1" smtClean="0"/>
              <a:t>Keerthana</a:t>
            </a:r>
            <a:r>
              <a:rPr lang="en-US" sz="2400" dirty="0" smtClean="0"/>
              <a:t> M – 1KI22CS056 </a:t>
            </a:r>
          </a:p>
          <a:p>
            <a:r>
              <a:rPr lang="en-US" sz="2400" dirty="0" err="1" smtClean="0"/>
              <a:t>Bhavyashree</a:t>
            </a:r>
            <a:r>
              <a:rPr lang="en-US" sz="2400" dirty="0" smtClean="0"/>
              <a:t> K P-1KI22CS011</a:t>
            </a:r>
          </a:p>
          <a:p>
            <a:r>
              <a:rPr lang="en-US" sz="2400" dirty="0" err="1" smtClean="0"/>
              <a:t>Inchara</a:t>
            </a:r>
            <a:r>
              <a:rPr lang="en-US" sz="2400" dirty="0" smtClean="0"/>
              <a:t> </a:t>
            </a:r>
            <a:r>
              <a:rPr lang="en-US" sz="2400" dirty="0" err="1" smtClean="0"/>
              <a:t>Manjunath</a:t>
            </a:r>
            <a:r>
              <a:rPr lang="en-US" sz="2400" dirty="0" smtClean="0"/>
              <a:t> Achar-1KI22CS050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Literacy Gap in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 </a:t>
            </a:r>
            <a:r>
              <a:rPr lang="en-US" dirty="0"/>
              <a:t>youth-driven platform exists for viral </a:t>
            </a:r>
            <a:r>
              <a:rPr lang="en-US" dirty="0" smtClean="0"/>
              <a:t>eco-education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Average Youth attention span is 8</a:t>
            </a:r>
            <a:r>
              <a:rPr lang="en-US" b="1" dirty="0" smtClean="0"/>
              <a:t> </a:t>
            </a:r>
            <a:r>
              <a:rPr lang="en-US" dirty="0" smtClean="0"/>
              <a:t>seconds, 92% skip videos over 1 minute long.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Misinformation</a:t>
            </a:r>
            <a:r>
              <a:rPr lang="en-US" dirty="0"/>
              <a:t> </a:t>
            </a:r>
            <a:r>
              <a:rPr lang="en-US" dirty="0" smtClean="0"/>
              <a:t>60</a:t>
            </a:r>
            <a:r>
              <a:rPr lang="en-US" dirty="0"/>
              <a:t>% of climate content on social media contains </a:t>
            </a:r>
            <a:r>
              <a:rPr lang="en-US" dirty="0" smtClean="0"/>
              <a:t>errors.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85% worry about climate change but don’t know how to help.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609600"/>
            <a:ext cx="8869053" cy="132080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 for sharing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sustainability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3" y="1677235"/>
            <a:ext cx="10504473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dirty="0"/>
              <a:t>Record 60-sec Climate Hacks or </a:t>
            </a:r>
            <a:r>
              <a:rPr lang="en-US" dirty="0" smtClean="0"/>
              <a:t>Stories -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Climate-friendly </a:t>
            </a:r>
            <a:r>
              <a:rPr lang="en-US" dirty="0"/>
              <a:t>tips (aka hacks), like using metal straws, saving electricity, recycling hacks, </a:t>
            </a:r>
            <a:r>
              <a:rPr lang="en-US" dirty="0" err="1" smtClean="0"/>
              <a:t>etc</a:t>
            </a:r>
            <a:r>
              <a:rPr lang="en-US" dirty="0" smtClean="0"/>
              <a:t> Personal </a:t>
            </a:r>
            <a:r>
              <a:rPr lang="en-US" dirty="0"/>
              <a:t>stories about their eco-friendly habits, school initiatives, or community projects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Weekly </a:t>
            </a:r>
            <a:r>
              <a:rPr lang="en-US" dirty="0" smtClean="0"/>
              <a:t>Challenges – </a:t>
            </a:r>
          </a:p>
          <a:p>
            <a:pPr marL="0" indent="0">
              <a:buNone/>
            </a:pPr>
            <a:r>
              <a:rPr lang="en-US" dirty="0" smtClean="0"/>
              <a:t>It force you to think outside the box and stimulates their creativity.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Leaderboard &amp; Eco Points </a:t>
            </a:r>
            <a:r>
              <a:rPr lang="en-US" dirty="0" smtClean="0"/>
              <a:t>-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earn eco points </a:t>
            </a:r>
            <a:r>
              <a:rPr lang="en-US" dirty="0" smtClean="0"/>
              <a:t>for: Posting videos, Liking </a:t>
            </a:r>
            <a:r>
              <a:rPr lang="en-US" dirty="0"/>
              <a:t>or commenting on others’ </a:t>
            </a:r>
            <a:r>
              <a:rPr lang="en-US" dirty="0" smtClean="0"/>
              <a:t>posts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Admin Moderation </a:t>
            </a:r>
            <a:r>
              <a:rPr lang="en-US" dirty="0" smtClean="0"/>
              <a:t>Panel-</a:t>
            </a:r>
          </a:p>
          <a:p>
            <a:pPr marL="0" indent="0">
              <a:buNone/>
            </a:pPr>
            <a:r>
              <a:rPr lang="en-US" dirty="0"/>
              <a:t>This ensures the platform is safe, positive, and aligned with community values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Tech Stack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01823"/>
            <a:ext cx="962926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MERN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as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a Full Stack Web Development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j-lt"/>
              </a:rPr>
              <a:t>Frontend – </a:t>
            </a:r>
          </a:p>
          <a:p>
            <a:pPr marL="0" lvl="0" indent="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Bootstrap</a:t>
            </a:r>
            <a:r>
              <a:rPr lang="en-US" dirty="0" smtClean="0"/>
              <a:t> is a </a:t>
            </a:r>
            <a:r>
              <a:rPr lang="en-US" b="1" dirty="0" smtClean="0"/>
              <a:t>popular front-end CSS framework</a:t>
            </a:r>
            <a:r>
              <a:rPr lang="en-US" dirty="0" smtClean="0"/>
              <a:t> that helps you design responsive and       	visually appealing websites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lvl="0" indent="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React.js</a:t>
            </a:r>
            <a:r>
              <a:rPr lang="en-US" dirty="0"/>
              <a:t>: A JavaScript library for building user </a:t>
            </a:r>
            <a:r>
              <a:rPr lang="en-US" dirty="0" smtClean="0"/>
              <a:t>interfaces.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Backend-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	Node.js</a:t>
            </a:r>
            <a:r>
              <a:rPr lang="en-US" dirty="0">
                <a:solidFill>
                  <a:schemeClr val="tx1"/>
                </a:solidFill>
              </a:rPr>
              <a:t>: A JavaScript runtime that allows JavaScript to run on the server-side.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	MongoDB</a:t>
            </a:r>
            <a:r>
              <a:rPr lang="en-US" dirty="0">
                <a:solidFill>
                  <a:schemeClr val="tx1"/>
                </a:solidFill>
              </a:rPr>
              <a:t>: A NoSQL database that stores data in flexible, JSON-like documents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            </a:t>
            </a:r>
            <a:r>
              <a:rPr lang="en-US" altLang="en-US" b="1" dirty="0" err="1" smtClean="0">
                <a:solidFill>
                  <a:schemeClr val="tx1"/>
                </a:solidFill>
              </a:rPr>
              <a:t>Cloudinary</a:t>
            </a:r>
            <a:r>
              <a:rPr lang="en-US" altLang="en-US" dirty="0" smtClean="0">
                <a:solidFill>
                  <a:schemeClr val="tx1"/>
                </a:solidFill>
              </a:rPr>
              <a:t> - API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1320800"/>
          </a:xfrm>
        </p:spPr>
        <p:txBody>
          <a:bodyPr/>
          <a:lstStyle/>
          <a:p>
            <a:r>
              <a:rPr lang="en-US" dirty="0"/>
              <a:t>User Journey – How It Works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602377"/>
            <a:ext cx="79180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From Recording to </a:t>
            </a:r>
            <a:r>
              <a:rPr lang="en-US" dirty="0" smtClean="0"/>
              <a:t>Recognition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Record a 60-sec eco story	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	2.Choose topic tags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4.Post and gain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EcoPoints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			5.Track position on Leaderboard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899402" y="56790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5180588"/>
            <a:ext cx="57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“Let’s </a:t>
            </a:r>
            <a:r>
              <a:rPr lang="en-US" dirty="0"/>
              <a:t>make climate </a:t>
            </a:r>
            <a:r>
              <a:rPr lang="en-US" dirty="0" smtClean="0"/>
              <a:t>action as a </a:t>
            </a:r>
            <a:r>
              <a:rPr lang="en-US" dirty="0"/>
              <a:t>trend.”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180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 KALPATARU INSTITUTE OF TECHNOLOGY GENZEED</vt:lpstr>
      <vt:lpstr>Climate Literacy Gap in Students</vt:lpstr>
      <vt:lpstr>A platform for sharing short sustainability stories.</vt:lpstr>
      <vt:lpstr>Tech Stack</vt:lpstr>
      <vt:lpstr>User Journey – 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Climora-</dc:title>
  <dc:creator>dell</dc:creator>
  <cp:lastModifiedBy>dell</cp:lastModifiedBy>
  <cp:revision>25</cp:revision>
  <dcterms:created xsi:type="dcterms:W3CDTF">2025-04-11T09:51:00Z</dcterms:created>
  <dcterms:modified xsi:type="dcterms:W3CDTF">2025-04-12T06:08:44Z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03CAEEC06E844B058F932E219CD6F46C_12</vt:lpwstr>
  </property>
  <property fmtid="{D5CDD505-2E9C-101B-9397-08002B2CF9AE}" pid="3" name="KSOProductBuildVer">
    <vt:lpwstr>1033-12.2.0.20782</vt:lpwstr>
  </property>
</Properties>
</file>