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964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844278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Introduction to Full Stack Web Development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5052179"/>
            <a:ext cx="74776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Full stack web development encompasses the entire process of building a web application, from the front-end user interface to the back-end server-side logic. This involves mastering a diverse set of technologies and skills to create dynamic, responsive, and scalable web experiences.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3529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350532" y="574834"/>
            <a:ext cx="9929217" cy="13063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44"/>
              </a:lnSpc>
              <a:buNone/>
            </a:pPr>
            <a:r>
              <a:rPr lang="en-US" sz="411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Challenges and Best Practices in Full Stack Development</a:t>
            </a:r>
            <a:endParaRPr lang="en-US" sz="4115" dirty="0"/>
          </a:p>
        </p:txBody>
      </p:sp>
      <p:sp>
        <p:nvSpPr>
          <p:cNvPr id="5" name="Shape 3"/>
          <p:cNvSpPr/>
          <p:nvPr/>
        </p:nvSpPr>
        <p:spPr>
          <a:xfrm>
            <a:off x="2350532" y="2534364"/>
            <a:ext cx="470297" cy="470297"/>
          </a:xfrm>
          <a:prstGeom prst="roundRect">
            <a:avLst>
              <a:gd name="adj" fmla="val 2000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518529" y="2573536"/>
            <a:ext cx="134183" cy="3919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6"/>
              </a:lnSpc>
              <a:buNone/>
            </a:pPr>
            <a:r>
              <a:rPr lang="en-US" sz="2469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469" dirty="0"/>
          </a:p>
        </p:txBody>
      </p:sp>
      <p:sp>
        <p:nvSpPr>
          <p:cNvPr id="7" name="Text 5"/>
          <p:cNvSpPr/>
          <p:nvPr/>
        </p:nvSpPr>
        <p:spPr>
          <a:xfrm>
            <a:off x="3029783" y="2534364"/>
            <a:ext cx="3043833" cy="3265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2"/>
              </a:lnSpc>
              <a:buNone/>
            </a:pPr>
            <a:r>
              <a:rPr lang="en-US" sz="205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Complexity Management</a:t>
            </a:r>
            <a:endParaRPr lang="en-US" sz="2057" dirty="0"/>
          </a:p>
        </p:txBody>
      </p:sp>
      <p:sp>
        <p:nvSpPr>
          <p:cNvPr id="8" name="Text 6"/>
          <p:cNvSpPr/>
          <p:nvPr/>
        </p:nvSpPr>
        <p:spPr>
          <a:xfrm>
            <a:off x="3029783" y="2986326"/>
            <a:ext cx="4180880" cy="15680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9"/>
              </a:lnSpc>
              <a:buNone/>
            </a:pPr>
            <a:r>
              <a:rPr lang="en-US" sz="164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 a full stack developer, managing the complexity of both front-end and back-end technologies can be challenging. Staying up-to-date with the latest frameworks and best practices is crucial.</a:t>
            </a:r>
            <a:endParaRPr lang="en-US" sz="1646" dirty="0"/>
          </a:p>
        </p:txBody>
      </p:sp>
      <p:sp>
        <p:nvSpPr>
          <p:cNvPr id="9" name="Shape 7"/>
          <p:cNvSpPr/>
          <p:nvPr/>
        </p:nvSpPr>
        <p:spPr>
          <a:xfrm>
            <a:off x="7419618" y="2534364"/>
            <a:ext cx="470297" cy="470297"/>
          </a:xfrm>
          <a:prstGeom prst="roundRect">
            <a:avLst>
              <a:gd name="adj" fmla="val 2000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73089" y="2573536"/>
            <a:ext cx="163354" cy="3919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6"/>
              </a:lnSpc>
              <a:buNone/>
            </a:pPr>
            <a:r>
              <a:rPr lang="en-US" sz="2469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469" dirty="0"/>
          </a:p>
        </p:txBody>
      </p:sp>
      <p:sp>
        <p:nvSpPr>
          <p:cNvPr id="11" name="Text 9"/>
          <p:cNvSpPr/>
          <p:nvPr/>
        </p:nvSpPr>
        <p:spPr>
          <a:xfrm>
            <a:off x="8098869" y="2534364"/>
            <a:ext cx="4126825" cy="3265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2"/>
              </a:lnSpc>
              <a:buNone/>
            </a:pPr>
            <a:r>
              <a:rPr lang="en-US" sz="205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Communication and Collaboration</a:t>
            </a:r>
            <a:endParaRPr lang="en-US" sz="2057" dirty="0"/>
          </a:p>
        </p:txBody>
      </p:sp>
      <p:sp>
        <p:nvSpPr>
          <p:cNvPr id="12" name="Text 10"/>
          <p:cNvSpPr/>
          <p:nvPr/>
        </p:nvSpPr>
        <p:spPr>
          <a:xfrm>
            <a:off x="8098869" y="2986326"/>
            <a:ext cx="4180880" cy="15680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9"/>
              </a:lnSpc>
              <a:buNone/>
            </a:pPr>
            <a:r>
              <a:rPr lang="en-US" sz="164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Effective communication with designers, project managers, and other developers is key. Collaborating seamlessly across the full stack requires strong interpersonal skills and a shared understanding of project goals.</a:t>
            </a:r>
            <a:endParaRPr lang="en-US" sz="1646" dirty="0"/>
          </a:p>
        </p:txBody>
      </p:sp>
      <p:sp>
        <p:nvSpPr>
          <p:cNvPr id="13" name="Shape 11"/>
          <p:cNvSpPr/>
          <p:nvPr/>
        </p:nvSpPr>
        <p:spPr>
          <a:xfrm>
            <a:off x="2350532" y="4998482"/>
            <a:ext cx="470297" cy="470297"/>
          </a:xfrm>
          <a:prstGeom prst="roundRect">
            <a:avLst>
              <a:gd name="adj" fmla="val 2000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501979" y="5037653"/>
            <a:ext cx="167402" cy="3919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6"/>
              </a:lnSpc>
              <a:buNone/>
            </a:pPr>
            <a:r>
              <a:rPr lang="en-US" sz="2469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469" dirty="0"/>
          </a:p>
        </p:txBody>
      </p:sp>
      <p:sp>
        <p:nvSpPr>
          <p:cNvPr id="15" name="Text 13"/>
          <p:cNvSpPr/>
          <p:nvPr/>
        </p:nvSpPr>
        <p:spPr>
          <a:xfrm>
            <a:off x="3029783" y="4998482"/>
            <a:ext cx="2808208" cy="3265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2"/>
              </a:lnSpc>
              <a:buNone/>
            </a:pPr>
            <a:r>
              <a:rPr lang="en-US" sz="205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Testing and Debugging</a:t>
            </a:r>
            <a:endParaRPr lang="en-US" sz="2057" dirty="0"/>
          </a:p>
        </p:txBody>
      </p:sp>
      <p:sp>
        <p:nvSpPr>
          <p:cNvPr id="16" name="Text 14"/>
          <p:cNvSpPr/>
          <p:nvPr/>
        </p:nvSpPr>
        <p:spPr>
          <a:xfrm>
            <a:off x="3029783" y="5450443"/>
            <a:ext cx="4180880" cy="15680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9"/>
              </a:lnSpc>
              <a:buNone/>
            </a:pPr>
            <a:r>
              <a:rPr lang="en-US" sz="164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Thoroughly testing the application across the entire stack, from the user interface to the database, is essential to ensure a high-quality, bug-free product. Developing robust debugging strategies is crucial.</a:t>
            </a:r>
            <a:endParaRPr lang="en-US" sz="1646" dirty="0"/>
          </a:p>
        </p:txBody>
      </p:sp>
      <p:sp>
        <p:nvSpPr>
          <p:cNvPr id="17" name="Shape 15"/>
          <p:cNvSpPr/>
          <p:nvPr/>
        </p:nvSpPr>
        <p:spPr>
          <a:xfrm>
            <a:off x="7419618" y="4998482"/>
            <a:ext cx="470297" cy="470297"/>
          </a:xfrm>
          <a:prstGeom prst="roundRect">
            <a:avLst>
              <a:gd name="adj" fmla="val 2000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69160" y="5037653"/>
            <a:ext cx="171212" cy="3919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6"/>
              </a:lnSpc>
              <a:buNone/>
            </a:pPr>
            <a:r>
              <a:rPr lang="en-US" sz="2469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469" dirty="0"/>
          </a:p>
        </p:txBody>
      </p:sp>
      <p:sp>
        <p:nvSpPr>
          <p:cNvPr id="19" name="Text 17"/>
          <p:cNvSpPr/>
          <p:nvPr/>
        </p:nvSpPr>
        <p:spPr>
          <a:xfrm>
            <a:off x="8098869" y="4998482"/>
            <a:ext cx="4180880" cy="6531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2"/>
              </a:lnSpc>
              <a:buNone/>
            </a:pPr>
            <a:r>
              <a:rPr lang="en-US" sz="205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Continuous Integration and Deployment</a:t>
            </a:r>
            <a:endParaRPr lang="en-US" sz="2057" dirty="0"/>
          </a:p>
        </p:txBody>
      </p:sp>
      <p:sp>
        <p:nvSpPr>
          <p:cNvPr id="20" name="Text 18"/>
          <p:cNvSpPr/>
          <p:nvPr/>
        </p:nvSpPr>
        <p:spPr>
          <a:xfrm>
            <a:off x="8098869" y="5777032"/>
            <a:ext cx="4180880" cy="18816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9"/>
              </a:lnSpc>
              <a:buNone/>
            </a:pPr>
            <a:r>
              <a:rPr lang="en-US" sz="164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Implementing a smooth CI/CD pipeline is critical for efficient and reliable software delivery. Automating build, test, and deployment processes can help reduce errors and streamline the development lifecycle.</a:t>
            </a:r>
            <a:endParaRPr lang="en-US" sz="1646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962388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What is Full Stack Web Development?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684389"/>
            <a:ext cx="74776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Full stack web development refers to the practice of building both the front-end and back-end components of a website or web application. This includes developing the user interface, integrating with databases, and handling server-side logic.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5267325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full stack developer is skilled in a variety of technologies, allowing them to take a project from conception to deployment, and maintain the entire application stack.</a:t>
            </a:r>
            <a:endParaRPr lang="en-US" sz="1750" dirty="0"/>
          </a:p>
        </p:txBody>
      </p:sp>
      <p:pic>
        <p:nvPicPr>
          <p:cNvPr id="8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6948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Key Components of Full Stack Web Development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402568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18016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Front-end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660582"/>
            <a:ext cx="2388632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client-side interface that users interact with, built using HTML, CSS, and JavaScript.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3402568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418016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Back-end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660582"/>
            <a:ext cx="2388632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server-side logic that powers the application, often built with languages like Python, Ruby, or Java.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402568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18016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Database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660582"/>
            <a:ext cx="2388632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data storage and management system, such as SQL or NoSQL databases, that holds the application's information.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3402568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4180165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Workflow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660582"/>
            <a:ext cx="238875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development tools, frameworks, and processes used to design, build, test, and deploy the full stack.</a:t>
            </a:r>
            <a:endParaRPr lang="en-US" sz="1750" dirty="0"/>
          </a:p>
        </p:txBody>
      </p:sp>
      <p:pic>
        <p:nvPicPr>
          <p:cNvPr id="17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38989"/>
            <a:ext cx="610921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Front-end Technologies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688788"/>
            <a:ext cx="22320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HTML &amp; CSS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258145"/>
            <a:ext cx="2232065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foundational building blocks of web pages, HTML and CSS provide the structure and styling for the user interface.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819650" y="2688788"/>
            <a:ext cx="22320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JavaScript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4819650" y="3258145"/>
            <a:ext cx="2232065" cy="3332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versatile programming language that enables dynamic and interactive web experiences, handling everything from animations to complex user interactions.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601307" y="2688788"/>
            <a:ext cx="22320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Responsive Design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01307" y="3605332"/>
            <a:ext cx="2232065" cy="26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Techniques like media queries and flexible layouts ensure the website adapts seamlessly to different device sizes and screen resolutions.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0382964" y="2688788"/>
            <a:ext cx="22320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Front-end Frameworks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382964" y="3605332"/>
            <a:ext cx="2232065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Popular frameworks like React, Angular, and Vue.js streamline the development process and promote consistent, modular user interfaces.</a:t>
            </a:r>
            <a:endParaRPr lang="en-US" sz="1750" dirty="0"/>
          </a:p>
        </p:txBody>
      </p:sp>
      <p:pic>
        <p:nvPicPr>
          <p:cNvPr id="13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71005"/>
            <a:ext cx="602813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Back-end Technologies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596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16587" y="2801303"/>
            <a:ext cx="14263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2759631"/>
            <a:ext cx="32575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Programming Languages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240048"/>
            <a:ext cx="444400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Common back-end programming languages include Python, Java, Ruby, PHP, and Node.js. These power the server-side logic and data processing.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7596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89401" y="2801303"/>
            <a:ext cx="173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759631"/>
            <a:ext cx="330469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Frameworks and Libraries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240048"/>
            <a:ext cx="444400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Popular back-end frameworks and libraries such as Django, Spring, Ruby on Rails, and Express.js provide structure, tools, and functionality.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0451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98965" y="5086826"/>
            <a:ext cx="1779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Databases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Back-end developers work with databases like MySQL, PostgreSQL, MongoDB, and Redis to store and manage application data.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0451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85234" y="5086826"/>
            <a:ext cx="18204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94239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APIs and Web Services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Building and integrating APIs and web services is a key back-end responsibility, allowing the front-end and back-end to communicate.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981432"/>
            <a:ext cx="597527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Database Technologies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120146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3472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Relational Databases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915138"/>
            <a:ext cx="3295888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Relational databases like MySQL, PostgreSQL, and Oracle are the backbone of most web applications, providing structured storage and powerful querying capabilities.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120146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3484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NoSQL Databases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915257"/>
            <a:ext cx="3296007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NoSQL databases like MongoDB, Cassandra, and Couchbase offer flexible, schema-less storage for unstructured data, ideal for modern web applications with diverse data needs.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120146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34840"/>
            <a:ext cx="320778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Cloud Database Services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915257"/>
            <a:ext cx="3296007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Managed cloud database services from providers like Amazon, Google, and Microsoft abstract away database administration, allowing developers to focus on building applications.</a:t>
            </a:r>
            <a:endParaRPr lang="en-US" sz="1750" dirty="0"/>
          </a:p>
        </p:txBody>
      </p:sp>
      <p:pic>
        <p:nvPicPr>
          <p:cNvPr id="14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94592"/>
            <a:ext cx="65579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Web Server Technologies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633305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8630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Apache HTTP Server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343513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most widely used open-source web server, known for its reliability, security, and flexibility.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633305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8630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Nginx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343513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high-performance web server and reverse proxy, popular for its speed, scalability, and efficient resource utilization.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Microsoft IIS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505450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web server developed by Microsoft, tightly integrated with Windows operating systems and designed for enterprise-level applications.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Tomcat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505450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 open-source Java Servlet and JavaServer Pages (JSP) container, widely used for running Java-based web applications.</a:t>
            </a:r>
            <a:endParaRPr lang="en-US" sz="1750" dirty="0"/>
          </a:p>
        </p:txBody>
      </p:sp>
      <p:pic>
        <p:nvPicPr>
          <p:cNvPr id="17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195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961203" y="504111"/>
            <a:ext cx="5021461" cy="5728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11"/>
              </a:lnSpc>
              <a:buNone/>
            </a:pPr>
            <a:r>
              <a:rPr lang="en-US" sz="360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Development Workflow</a:t>
            </a:r>
            <a:endParaRPr lang="en-US" sz="3609" dirty="0"/>
          </a:p>
        </p:txBody>
      </p:sp>
      <p:sp>
        <p:nvSpPr>
          <p:cNvPr id="5" name="Shape 3"/>
          <p:cNvSpPr/>
          <p:nvPr/>
        </p:nvSpPr>
        <p:spPr>
          <a:xfrm>
            <a:off x="2961203" y="1443514"/>
            <a:ext cx="1088469" cy="1037868"/>
          </a:xfrm>
          <a:prstGeom prst="roundRect">
            <a:avLst>
              <a:gd name="adj" fmla="val 794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3152061" y="1790581"/>
            <a:ext cx="98108" cy="343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07"/>
              </a:lnSpc>
              <a:buNone/>
            </a:pPr>
            <a:r>
              <a:rPr lang="en-US" sz="180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1804" dirty="0"/>
          </a:p>
        </p:txBody>
      </p:sp>
      <p:sp>
        <p:nvSpPr>
          <p:cNvPr id="7" name="Text 5"/>
          <p:cNvSpPr/>
          <p:nvPr/>
        </p:nvSpPr>
        <p:spPr>
          <a:xfrm>
            <a:off x="4232910" y="1626751"/>
            <a:ext cx="2291477" cy="286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56"/>
              </a:lnSpc>
              <a:buNone/>
            </a:pPr>
            <a:r>
              <a:rPr lang="en-US" sz="180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Plan</a:t>
            </a:r>
            <a:endParaRPr lang="en-US" sz="1804" dirty="0"/>
          </a:p>
        </p:txBody>
      </p:sp>
      <p:sp>
        <p:nvSpPr>
          <p:cNvPr id="8" name="Text 6"/>
          <p:cNvSpPr/>
          <p:nvPr/>
        </p:nvSpPr>
        <p:spPr>
          <a:xfrm>
            <a:off x="4232910" y="2023110"/>
            <a:ext cx="4380548" cy="2750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65"/>
              </a:lnSpc>
              <a:buNone/>
            </a:pPr>
            <a:r>
              <a:rPr lang="en-US" sz="14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Define requirements, set goals, and create a roadmap.</a:t>
            </a:r>
            <a:endParaRPr lang="en-US" sz="1444" dirty="0"/>
          </a:p>
        </p:txBody>
      </p:sp>
      <p:sp>
        <p:nvSpPr>
          <p:cNvPr id="9" name="Shape 7"/>
          <p:cNvSpPr/>
          <p:nvPr/>
        </p:nvSpPr>
        <p:spPr>
          <a:xfrm>
            <a:off x="4141232" y="2461587"/>
            <a:ext cx="7436406" cy="18276"/>
          </a:xfrm>
          <a:prstGeom prst="roundRect">
            <a:avLst>
              <a:gd name="adj" fmla="val 451396"/>
            </a:avLst>
          </a:prstGeom>
          <a:solidFill>
            <a:srgbClr val="C7C7D0"/>
          </a:solidFill>
          <a:ln/>
        </p:spPr>
      </p:sp>
      <p:sp>
        <p:nvSpPr>
          <p:cNvPr id="10" name="Shape 8"/>
          <p:cNvSpPr/>
          <p:nvPr/>
        </p:nvSpPr>
        <p:spPr>
          <a:xfrm>
            <a:off x="2961203" y="2572941"/>
            <a:ext cx="2176939" cy="1037868"/>
          </a:xfrm>
          <a:prstGeom prst="roundRect">
            <a:avLst>
              <a:gd name="adj" fmla="val 794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3152061" y="2920008"/>
            <a:ext cx="119420" cy="343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07"/>
              </a:lnSpc>
              <a:buNone/>
            </a:pPr>
            <a:r>
              <a:rPr lang="en-US" sz="180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1804" dirty="0"/>
          </a:p>
        </p:txBody>
      </p:sp>
      <p:sp>
        <p:nvSpPr>
          <p:cNvPr id="12" name="Text 10"/>
          <p:cNvSpPr/>
          <p:nvPr/>
        </p:nvSpPr>
        <p:spPr>
          <a:xfrm>
            <a:off x="5321379" y="2756178"/>
            <a:ext cx="2291477" cy="286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56"/>
              </a:lnSpc>
              <a:buNone/>
            </a:pPr>
            <a:r>
              <a:rPr lang="en-US" sz="180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Design</a:t>
            </a:r>
            <a:endParaRPr lang="en-US" sz="1804" dirty="0"/>
          </a:p>
        </p:txBody>
      </p:sp>
      <p:sp>
        <p:nvSpPr>
          <p:cNvPr id="13" name="Text 11"/>
          <p:cNvSpPr/>
          <p:nvPr/>
        </p:nvSpPr>
        <p:spPr>
          <a:xfrm>
            <a:off x="5321379" y="3152537"/>
            <a:ext cx="4204573" cy="2750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65"/>
              </a:lnSpc>
              <a:buNone/>
            </a:pPr>
            <a:r>
              <a:rPr lang="en-US" sz="14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Wireframe user interfaces and architect the system.</a:t>
            </a:r>
            <a:endParaRPr lang="en-US" sz="1444" dirty="0"/>
          </a:p>
        </p:txBody>
      </p:sp>
      <p:sp>
        <p:nvSpPr>
          <p:cNvPr id="14" name="Shape 12"/>
          <p:cNvSpPr/>
          <p:nvPr/>
        </p:nvSpPr>
        <p:spPr>
          <a:xfrm>
            <a:off x="5229701" y="3591014"/>
            <a:ext cx="6347936" cy="18276"/>
          </a:xfrm>
          <a:prstGeom prst="roundRect">
            <a:avLst>
              <a:gd name="adj" fmla="val 451396"/>
            </a:avLst>
          </a:prstGeom>
          <a:solidFill>
            <a:srgbClr val="C7C7D0"/>
          </a:solidFill>
          <a:ln/>
        </p:spPr>
      </p:sp>
      <p:sp>
        <p:nvSpPr>
          <p:cNvPr id="15" name="Shape 13"/>
          <p:cNvSpPr/>
          <p:nvPr/>
        </p:nvSpPr>
        <p:spPr>
          <a:xfrm>
            <a:off x="2961203" y="3702368"/>
            <a:ext cx="3265408" cy="1037868"/>
          </a:xfrm>
          <a:prstGeom prst="roundRect">
            <a:avLst>
              <a:gd name="adj" fmla="val 794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3152061" y="4049435"/>
            <a:ext cx="122396" cy="343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07"/>
              </a:lnSpc>
              <a:buNone/>
            </a:pPr>
            <a:r>
              <a:rPr lang="en-US" sz="180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1804" dirty="0"/>
          </a:p>
        </p:txBody>
      </p:sp>
      <p:sp>
        <p:nvSpPr>
          <p:cNvPr id="17" name="Text 15"/>
          <p:cNvSpPr/>
          <p:nvPr/>
        </p:nvSpPr>
        <p:spPr>
          <a:xfrm>
            <a:off x="6409849" y="3885605"/>
            <a:ext cx="2291477" cy="286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56"/>
              </a:lnSpc>
              <a:buNone/>
            </a:pPr>
            <a:r>
              <a:rPr lang="en-US" sz="180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Develop</a:t>
            </a:r>
            <a:endParaRPr lang="en-US" sz="1804" dirty="0"/>
          </a:p>
        </p:txBody>
      </p:sp>
      <p:sp>
        <p:nvSpPr>
          <p:cNvPr id="18" name="Text 16"/>
          <p:cNvSpPr/>
          <p:nvPr/>
        </p:nvSpPr>
        <p:spPr>
          <a:xfrm>
            <a:off x="6409849" y="4281964"/>
            <a:ext cx="4654272" cy="2750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65"/>
              </a:lnSpc>
              <a:buNone/>
            </a:pPr>
            <a:r>
              <a:rPr lang="en-US" sz="14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Write clean, efficient code for the front-end and back-end.</a:t>
            </a:r>
            <a:endParaRPr lang="en-US" sz="1444" dirty="0"/>
          </a:p>
        </p:txBody>
      </p:sp>
      <p:sp>
        <p:nvSpPr>
          <p:cNvPr id="19" name="Shape 17"/>
          <p:cNvSpPr/>
          <p:nvPr/>
        </p:nvSpPr>
        <p:spPr>
          <a:xfrm>
            <a:off x="6318171" y="4720441"/>
            <a:ext cx="5259467" cy="18276"/>
          </a:xfrm>
          <a:prstGeom prst="roundRect">
            <a:avLst>
              <a:gd name="adj" fmla="val 451396"/>
            </a:avLst>
          </a:prstGeom>
          <a:solidFill>
            <a:srgbClr val="C7C7D0"/>
          </a:solidFill>
          <a:ln/>
        </p:spPr>
      </p:sp>
      <p:sp>
        <p:nvSpPr>
          <p:cNvPr id="20" name="Shape 18"/>
          <p:cNvSpPr/>
          <p:nvPr/>
        </p:nvSpPr>
        <p:spPr>
          <a:xfrm>
            <a:off x="2961203" y="4831794"/>
            <a:ext cx="4353997" cy="1312902"/>
          </a:xfrm>
          <a:prstGeom prst="roundRect">
            <a:avLst>
              <a:gd name="adj" fmla="val 628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3152061" y="5316379"/>
            <a:ext cx="125135" cy="343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07"/>
              </a:lnSpc>
              <a:buNone/>
            </a:pPr>
            <a:r>
              <a:rPr lang="en-US" sz="180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1804" dirty="0"/>
          </a:p>
        </p:txBody>
      </p:sp>
      <p:sp>
        <p:nvSpPr>
          <p:cNvPr id="22" name="Text 20"/>
          <p:cNvSpPr/>
          <p:nvPr/>
        </p:nvSpPr>
        <p:spPr>
          <a:xfrm>
            <a:off x="7498437" y="5015032"/>
            <a:ext cx="2291477" cy="286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56"/>
              </a:lnSpc>
              <a:buNone/>
            </a:pPr>
            <a:r>
              <a:rPr lang="en-US" sz="180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Test</a:t>
            </a:r>
            <a:endParaRPr lang="en-US" sz="1804" dirty="0"/>
          </a:p>
        </p:txBody>
      </p:sp>
      <p:sp>
        <p:nvSpPr>
          <p:cNvPr id="23" name="Text 21"/>
          <p:cNvSpPr/>
          <p:nvPr/>
        </p:nvSpPr>
        <p:spPr>
          <a:xfrm>
            <a:off x="7498437" y="5411391"/>
            <a:ext cx="3987522" cy="5500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65"/>
              </a:lnSpc>
              <a:buNone/>
            </a:pPr>
            <a:r>
              <a:rPr lang="en-US" sz="14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Thoroughly test the application to ensure quality and functionality.</a:t>
            </a:r>
            <a:endParaRPr lang="en-US" sz="1444" dirty="0"/>
          </a:p>
        </p:txBody>
      </p:sp>
      <p:sp>
        <p:nvSpPr>
          <p:cNvPr id="24" name="Text 22"/>
          <p:cNvSpPr/>
          <p:nvPr/>
        </p:nvSpPr>
        <p:spPr>
          <a:xfrm>
            <a:off x="2961203" y="6350913"/>
            <a:ext cx="8707993" cy="13751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65"/>
              </a:lnSpc>
              <a:buNone/>
            </a:pPr>
            <a:r>
              <a:rPr lang="en-US" sz="14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Successful full stack web development follows a structured workflow. First, the project is carefully planned, with requirements defined and a clear roadmap established. The user experience is then designed, with wireframes and architectural diagrams created. Next, the front-end and back-end components are developed using best practices. Finally, the entire application is rigorously tested to identify and resolve any issues.</a:t>
            </a:r>
            <a:endParaRPr lang="en-US" sz="1444" dirty="0"/>
          </a:p>
        </p:txBody>
      </p:sp>
      <p:pic>
        <p:nvPicPr>
          <p:cNvPr id="25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9588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Technical Requirements for Full Stack Development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228975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00657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Hardware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486989"/>
            <a:ext cx="2388632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Powerful computer with ample RAM, storage, and processing power to handle development tasks and run local servers.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3228975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4006572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Development Environment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834176"/>
            <a:ext cx="2388632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Integrated development environment (IDE) like Visual Studio Code, IntelliJ IDEA, or WebStorm to write, test, and debug code.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228975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00657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Web Browsers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486989"/>
            <a:ext cx="2388632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Multiple modern web browsers for testing and debugging web applications, including Chrome, Firefox, and Edge.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3228975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4006572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Database Tools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486989"/>
            <a:ext cx="2388751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Database management tools like MySQL Workbench, pgAdmin, or MongoDB Compass to interact with and manage the application's database.</a:t>
            </a:r>
            <a:endParaRPr lang="en-US" sz="1750" dirty="0"/>
          </a:p>
        </p:txBody>
      </p:sp>
      <p:pic>
        <p:nvPicPr>
          <p:cNvPr id="17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982</Words>
  <Application>Microsoft Office PowerPoint</Application>
  <PresentationFormat>Custom</PresentationFormat>
  <Paragraphs>98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Raleway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Inchara D</cp:lastModifiedBy>
  <cp:revision>2</cp:revision>
  <dcterms:created xsi:type="dcterms:W3CDTF">2024-06-06T17:04:32Z</dcterms:created>
  <dcterms:modified xsi:type="dcterms:W3CDTF">2024-06-07T09:35:08Z</dcterms:modified>
</cp:coreProperties>
</file>