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2532089-4604-4367-917B-A829AC2D48C1}">
          <p14:sldIdLst/>
        </p14:section>
        <p14:section name="제목 없는 구역" id="{C7477979-0B05-4B5E-B5FF-7D0467623F54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28A06-D929-46B6-B810-9295625B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DF274-8A5A-4F1A-9E7C-AD582CD5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45DA1-4CEE-48B1-8FD7-2BF1EE62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594EA-9EC7-49D6-88A6-F248E26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F042D-98C9-4D21-911D-90CC3F6E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38A80-A258-4D82-9085-69B7B60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395C6-1941-40F7-B2F9-12F565096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00710-F672-4678-BBF1-CBD65EFB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3C67A-FB61-4C01-97AB-108281C0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7ACA2-DAA7-4C4C-8350-D1232AEF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9C727-89CA-4E50-BF93-A7866CF94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DE978-7170-4260-9F62-4BF50DBA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4E3B9-623E-4AE8-9F70-A0CD2FB9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C2F45-7061-4E5C-A9C1-F10E5511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52C27-FCCF-4F8F-8A5C-296F6AFA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324B-445A-4B1F-98FF-CA0BD579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B34A3-8765-4773-9B5F-18C5D45E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F1CB8-EB71-4B5B-A270-AA9B7C8E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BE0C3-4CE6-4162-AB85-B35B3A93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0FF0B-93AE-4E3F-B035-C00516E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CB049-50C1-4264-BA62-75B6676D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A95A4-6C8D-408F-89E9-0C4451E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18A7-F0B2-4AEA-A3E2-D824ABA4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72F0-F66A-469D-910B-92121266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C5A4A-F8DC-4939-BB37-AF754180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99F05-7CBD-43A7-A045-04BD658A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7193-9F8B-4DBA-A764-FF33D4E89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D8ED5-2048-4C32-8F7A-3DBAEDD7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3D9A1-E2BE-46F7-8F53-87621CD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AAC58-256D-45D6-972E-7E46D2D3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DD759-2AC7-4E94-9B66-21C81B4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6A854-A268-49DF-A448-F3B765A1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C9A4F-7E72-467C-89C7-872691BC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79BD4-5578-424A-BEF4-FA95E378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128ED3-DC4D-455B-AA71-24E71041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3FDF6D-1AC5-4CA3-B410-4A8091B6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8B096-C153-48ED-9F49-A0A5E244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0CFF7B-45C2-4EE2-95FB-96089731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B10D7-A6F7-485B-AD2D-585EEA2F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FC78-E1E8-457F-AE7C-DDD49906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BCB58-62F3-4660-BD07-5DFD867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DCCA7-4915-4C07-B627-934F6667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D2169-F388-428A-9E2A-A7CD105C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448F49-D93E-409D-B9D4-B98826CB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1FF440-6C4C-4CF6-836D-681A286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C2325-ACCB-43B0-BF9B-2EF8156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89E9B-7BA4-4322-A0BC-BA9FE17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CF1C6-706F-4F31-B195-20B3D01F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6E385-8834-4F70-B154-6CC27BD22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03707-0002-4F35-8C39-7DF8732E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24002-7F8A-4364-8E67-70290AE9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AEA59-DFC3-412D-8D62-6166D209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6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82E8E-F8C1-4A91-85E9-E40C0D8D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FB335-F870-4A7A-9B66-9F38946BD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8FF57-C230-4BE1-A036-F8D809C9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21844-6C1A-4816-87F5-E98D3284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7684D-081D-4ED0-BA40-BA331C99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D6FE0-FED2-4307-B2D9-00FDC2B5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4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5F5F6-545E-4382-AD52-8F10D8BF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1043F-FBEB-4B45-8DAA-3022030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95098-9174-4637-B9BD-F3FAA8B5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414E-9DD3-4961-8931-9A690A1AE61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6674-EDA0-4CF8-B210-A70453B00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091BF-DA76-4E1A-A7AF-81BE1094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9122-6955-43D1-B36F-36923153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C8BD13-8B23-4D9B-9938-DBF29FE0052F}"/>
              </a:ext>
            </a:extLst>
          </p:cNvPr>
          <p:cNvGrpSpPr/>
          <p:nvPr/>
        </p:nvGrpSpPr>
        <p:grpSpPr>
          <a:xfrm>
            <a:off x="1357745" y="526472"/>
            <a:ext cx="9374910" cy="4909577"/>
            <a:chOff x="1357745" y="526472"/>
            <a:chExt cx="9374910" cy="490957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52297A-FC57-44B0-AE58-75CC383348E5}"/>
                </a:ext>
              </a:extLst>
            </p:cNvPr>
            <p:cNvSpPr/>
            <p:nvPr/>
          </p:nvSpPr>
          <p:spPr>
            <a:xfrm>
              <a:off x="1357745" y="526472"/>
              <a:ext cx="9374910" cy="4909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2BE180-1874-4F61-BE1C-C10C8880425B}"/>
                </a:ext>
              </a:extLst>
            </p:cNvPr>
            <p:cNvSpPr/>
            <p:nvPr/>
          </p:nvSpPr>
          <p:spPr>
            <a:xfrm>
              <a:off x="2456873" y="720436"/>
              <a:ext cx="6203801" cy="4583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D888FD-8D07-4953-AA20-282499FF82D2}"/>
                </a:ext>
              </a:extLst>
            </p:cNvPr>
            <p:cNvSpPr/>
            <p:nvPr/>
          </p:nvSpPr>
          <p:spPr>
            <a:xfrm>
              <a:off x="2687782" y="3648364"/>
              <a:ext cx="1145309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</a:rPr>
                <a:t>차 캐시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F14188-09D7-4659-9162-FBE7636C9FDF}"/>
                </a:ext>
              </a:extLst>
            </p:cNvPr>
            <p:cNvSpPr txBox="1"/>
            <p:nvPr/>
          </p:nvSpPr>
          <p:spPr>
            <a:xfrm>
              <a:off x="4069607" y="720436"/>
              <a:ext cx="29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Entity Manager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D1ED4BC-475E-43E0-B633-911521A53E91}"/>
                </a:ext>
              </a:extLst>
            </p:cNvPr>
            <p:cNvCxnSpPr/>
            <p:nvPr/>
          </p:nvCxnSpPr>
          <p:spPr>
            <a:xfrm>
              <a:off x="1459345" y="3020516"/>
              <a:ext cx="1736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D8A339-0190-4F0D-B640-1E83E14FE802}"/>
                </a:ext>
              </a:extLst>
            </p:cNvPr>
            <p:cNvSpPr txBox="1"/>
            <p:nvPr/>
          </p:nvSpPr>
          <p:spPr>
            <a:xfrm>
              <a:off x="1592469" y="265118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persist</a:t>
              </a:r>
              <a:endParaRPr lang="ko-KR" altLang="en-US" dirty="0"/>
            </a:p>
          </p:txBody>
        </p:sp>
        <p:sp>
          <p:nvSpPr>
            <p:cNvPr id="13" name="순서도: 자기 디스크 12">
              <a:extLst>
                <a:ext uri="{FF2B5EF4-FFF2-40B4-BE49-F238E27FC236}">
                  <a16:creationId xmlns:a16="http://schemas.microsoft.com/office/drawing/2014/main" id="{F5AE30B5-9113-4A86-BA40-92E6E23B9D0F}"/>
                </a:ext>
              </a:extLst>
            </p:cNvPr>
            <p:cNvSpPr/>
            <p:nvPr/>
          </p:nvSpPr>
          <p:spPr>
            <a:xfrm>
              <a:off x="5494712" y="1421950"/>
              <a:ext cx="2724725" cy="127032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쓰기 지연 </a:t>
              </a:r>
              <a:r>
                <a:rPr lang="en-US" altLang="ko-KR" sz="1600" dirty="0">
                  <a:solidFill>
                    <a:schemeClr val="tx1"/>
                  </a:solidFill>
                </a:rPr>
                <a:t>SQL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저장소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B92624-1934-4C74-9EDA-D1B23096A104}"/>
                </a:ext>
              </a:extLst>
            </p:cNvPr>
            <p:cNvCxnSpPr>
              <a:cxnSpLocks/>
            </p:cNvCxnSpPr>
            <p:nvPr/>
          </p:nvCxnSpPr>
          <p:spPr>
            <a:xfrm>
              <a:off x="8663723" y="3020516"/>
              <a:ext cx="1071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자기 디스크 16">
              <a:extLst>
                <a:ext uri="{FF2B5EF4-FFF2-40B4-BE49-F238E27FC236}">
                  <a16:creationId xmlns:a16="http://schemas.microsoft.com/office/drawing/2014/main" id="{53194608-E91E-4668-B338-9B16CDAF3B69}"/>
                </a:ext>
              </a:extLst>
            </p:cNvPr>
            <p:cNvSpPr/>
            <p:nvPr/>
          </p:nvSpPr>
          <p:spPr>
            <a:xfrm>
              <a:off x="9735127" y="2284471"/>
              <a:ext cx="918215" cy="145501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4E6AC4-205D-4C95-B3AB-FA0A9CDFC91C}"/>
                </a:ext>
              </a:extLst>
            </p:cNvPr>
            <p:cNvSpPr txBox="1"/>
            <p:nvPr/>
          </p:nvSpPr>
          <p:spPr>
            <a:xfrm>
              <a:off x="8859428" y="2652229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flush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ED901-8BBA-4E2F-8FA1-4E6DD8E5AE06}"/>
                </a:ext>
              </a:extLst>
            </p:cNvPr>
            <p:cNvSpPr txBox="1"/>
            <p:nvPr/>
          </p:nvSpPr>
          <p:spPr>
            <a:xfrm>
              <a:off x="9706761" y="1915139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commit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9D8169-2B2C-4369-BA8A-C85A2A94ED7D}"/>
                </a:ext>
              </a:extLst>
            </p:cNvPr>
            <p:cNvSpPr/>
            <p:nvPr/>
          </p:nvSpPr>
          <p:spPr>
            <a:xfrm>
              <a:off x="2687782" y="3980546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@Id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48C97A-A63D-459C-9CAE-C6FC476D656B}"/>
                </a:ext>
              </a:extLst>
            </p:cNvPr>
            <p:cNvSpPr/>
            <p:nvPr/>
          </p:nvSpPr>
          <p:spPr>
            <a:xfrm>
              <a:off x="4230256" y="3980546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@Entity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EDA60A-97F8-453F-895A-1BFA70AFB2B1}"/>
                </a:ext>
              </a:extLst>
            </p:cNvPr>
            <p:cNvSpPr/>
            <p:nvPr/>
          </p:nvSpPr>
          <p:spPr>
            <a:xfrm>
              <a:off x="5772730" y="3980546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스냅샷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386815-A492-49CE-A05B-A3C97B12B5E7}"/>
                </a:ext>
              </a:extLst>
            </p:cNvPr>
            <p:cNvSpPr/>
            <p:nvPr/>
          </p:nvSpPr>
          <p:spPr>
            <a:xfrm>
              <a:off x="2687782" y="4309851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memberA</a:t>
              </a:r>
              <a:r>
                <a:rPr lang="en-US" altLang="ko-KR" sz="1400" dirty="0">
                  <a:solidFill>
                    <a:schemeClr val="tx1"/>
                  </a:solidFill>
                </a:rPr>
                <a:t>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5F2B78C-6EE0-42E6-8D94-2211E91BDB20}"/>
                </a:ext>
              </a:extLst>
            </p:cNvPr>
            <p:cNvSpPr/>
            <p:nvPr/>
          </p:nvSpPr>
          <p:spPr>
            <a:xfrm>
              <a:off x="4230256" y="4309851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memberA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34C2E0-B060-4C63-ACAD-B55CC0EE855C}"/>
                </a:ext>
              </a:extLst>
            </p:cNvPr>
            <p:cNvSpPr/>
            <p:nvPr/>
          </p:nvSpPr>
          <p:spPr>
            <a:xfrm>
              <a:off x="5772730" y="4309851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memberA</a:t>
              </a:r>
              <a:r>
                <a:rPr lang="ko-KR" altLang="en-US" sz="1400" dirty="0">
                  <a:solidFill>
                    <a:schemeClr val="tx1"/>
                  </a:solidFill>
                </a:rPr>
                <a:t>스냅샷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C97649-5A51-4989-B196-4FAB00725394}"/>
                </a:ext>
              </a:extLst>
            </p:cNvPr>
            <p:cNvSpPr/>
            <p:nvPr/>
          </p:nvSpPr>
          <p:spPr>
            <a:xfrm>
              <a:off x="2684733" y="4642822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memberB</a:t>
              </a:r>
              <a:r>
                <a:rPr lang="en-US" altLang="ko-KR" sz="1400" dirty="0">
                  <a:solidFill>
                    <a:schemeClr val="tx1"/>
                  </a:solidFill>
                </a:rPr>
                <a:t>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005ACF-4ECF-4D7D-B700-37781E71A290}"/>
                </a:ext>
              </a:extLst>
            </p:cNvPr>
            <p:cNvSpPr/>
            <p:nvPr/>
          </p:nvSpPr>
          <p:spPr>
            <a:xfrm>
              <a:off x="4227207" y="4642822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memberB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FE16DB-0E6B-4AFE-940A-E94B0291026F}"/>
                </a:ext>
              </a:extLst>
            </p:cNvPr>
            <p:cNvSpPr/>
            <p:nvPr/>
          </p:nvSpPr>
          <p:spPr>
            <a:xfrm>
              <a:off x="5769681" y="4642822"/>
              <a:ext cx="1542474" cy="33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memberB</a:t>
              </a:r>
              <a:r>
                <a:rPr lang="ko-KR" altLang="en-US" sz="1400" dirty="0">
                  <a:solidFill>
                    <a:schemeClr val="tx1"/>
                  </a:solidFill>
                </a:rPr>
                <a:t>스냅샷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SH</cp:lastModifiedBy>
  <cp:revision>4</cp:revision>
  <dcterms:created xsi:type="dcterms:W3CDTF">2021-07-18T07:21:09Z</dcterms:created>
  <dcterms:modified xsi:type="dcterms:W3CDTF">2021-07-18T08:30:53Z</dcterms:modified>
</cp:coreProperties>
</file>