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488" y="-16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15A80-9C9A-4F74-8045-5ABC865B8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66D558-503A-457A-85CA-702A51A80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AA58E-2834-4904-BAF2-0F2774F5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663F-EE36-43AC-927B-626D7EC0C0D2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D60558-DD22-4014-8D69-486DA55A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4DE06-E296-4480-A2AC-138352BC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4326-A99F-4D30-B987-3BDE67E7BD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51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817C4-2CBB-481B-AE31-35556C39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848916-6F9F-47A6-8C81-61F50B084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8927F-6690-414F-8CE4-CD63F78BB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663F-EE36-43AC-927B-626D7EC0C0D2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03DCD0-B519-406F-B4DC-81ECFC8C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3A9494-9BEC-4C6C-A60E-E913D43B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4326-A99F-4D30-B987-3BDE67E7BD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30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B72F74-6965-4E9D-BC68-B3CE2D978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AA0D1B-2DE3-4A20-85E5-D21945A94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7B5025-BF40-4656-A164-A16380CF0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663F-EE36-43AC-927B-626D7EC0C0D2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AD3691-D5E3-4219-8D98-5CE3DEC7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291C0-4235-4584-831B-DD698A13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4326-A99F-4D30-B987-3BDE67E7BD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78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A42D9-D5C3-4F5D-9BCB-EEEF0DCEF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B6D332-CC6F-4CBA-B8FF-5197AFF93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B5EFE-D55C-4C40-B4CA-AD9700616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663F-EE36-43AC-927B-626D7EC0C0D2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27F76A-5E29-4373-963F-98B210A0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7215E0-1C00-445D-93D0-924755A4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4326-A99F-4D30-B987-3BDE67E7BD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5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07431-82E1-434D-8BF0-F9782988E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F768D2-41B4-4D3D-9106-5AC1C018C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A5F2B5-CDAC-4B03-9EA2-786A5FFB8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663F-EE36-43AC-927B-626D7EC0C0D2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639B93-25EC-4DE7-8E13-FB4A867EA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A324FD-43E5-4BF2-89AF-034D9298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4326-A99F-4D30-B987-3BDE67E7BD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74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FD702-5BF5-4E2D-8761-9758E7A13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9FFEBB-95A9-444F-BB1C-EF41E5698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EF364F-FB68-4069-B7D9-41419EF63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EAE1D4-9F66-48C1-A015-3E495A4D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663F-EE36-43AC-927B-626D7EC0C0D2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8FF7F7-92B3-4AFC-8E20-712CD26DB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EFC8BF-9F8A-4A47-BFFE-9500CF4C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4326-A99F-4D30-B987-3BDE67E7BD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356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618CF-956C-4F5A-8D42-B5653F74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1252EB-EB49-472A-83BE-8FA749117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312880-9188-4DE8-A77E-20300C10F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953A0B-206B-43F4-866F-590D3A32F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B6AA6F-2D5E-40DB-AF7A-AD5948430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02A75B-74AA-4AD4-A780-81D7EFF21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663F-EE36-43AC-927B-626D7EC0C0D2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A4A1FE-3F24-4675-AB3B-318BC840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F1253D-B347-45BC-8F60-4E8DDEC29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4326-A99F-4D30-B987-3BDE67E7BD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231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56D3C-FE3B-4DA1-B689-A0D050127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F29853-432B-4761-937A-405D6D18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663F-EE36-43AC-927B-626D7EC0C0D2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2E7DAA-A745-469A-9CC8-21EC0738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73B905-7C1E-48B8-AA5D-6CCFFA7C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4326-A99F-4D30-B987-3BDE67E7BD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91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B16B89-BD79-4504-939F-84B7F3871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663F-EE36-43AC-927B-626D7EC0C0D2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6FF00C-6E4B-41F9-A524-6019349CF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B665D7-6A3A-4140-85F4-14AD2387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4326-A99F-4D30-B987-3BDE67E7BD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08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B0770-C92E-4DB6-98A9-B9F76F522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7E79BC-02A0-4B43-B809-8FD946EB9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4310A9-77D0-49E7-8868-1EA2AE0FD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311762-DB7F-4443-99D6-DEE86670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663F-EE36-43AC-927B-626D7EC0C0D2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86FCE5-22D9-48F7-A7A7-95D00D654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059E48-8EAE-4138-9639-A1D1F59B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4326-A99F-4D30-B987-3BDE67E7BD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9C6F6-7BAB-482E-8A85-F4C731BA2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790043-3526-474F-ABB6-71B92C32C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2043FA-92BC-4827-A36A-CAB45F9CA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373B4C-43D6-4144-B5E5-F6043B2A0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663F-EE36-43AC-927B-626D7EC0C0D2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D0E18C-770E-4576-8AE0-78506F010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BB38AB-B72D-4755-B83D-8B55B5CF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4326-A99F-4D30-B987-3BDE67E7BD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5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7E2AB9-7F23-4EB7-ACC2-45B11EE32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96E983-1D1B-4939-837C-DAD9C8DBA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68B156-3379-46B7-A75F-E25F3D406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5663F-EE36-43AC-927B-626D7EC0C0D2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F1A4C1-0CF9-4781-8A23-9F3B25511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D8286-25CB-4FA0-A163-DDAAD6148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14326-A99F-4D30-B987-3BDE67E7BD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6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2F79CE72-8578-4ACE-9719-9A81C542D4C4}"/>
              </a:ext>
            </a:extLst>
          </p:cNvPr>
          <p:cNvGrpSpPr/>
          <p:nvPr/>
        </p:nvGrpSpPr>
        <p:grpSpPr>
          <a:xfrm>
            <a:off x="2909443" y="1842866"/>
            <a:ext cx="6373114" cy="4221384"/>
            <a:chOff x="2909443" y="1842866"/>
            <a:chExt cx="6373114" cy="422138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D7159C2-B5E8-47E3-B981-AF0DECBA5D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65"/>
            <a:stretch/>
          </p:blipFill>
          <p:spPr>
            <a:xfrm>
              <a:off x="2909443" y="1842866"/>
              <a:ext cx="6373114" cy="2887884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4D9013B-1BCA-48CC-BACF-3EB3EC43664C}"/>
                </a:ext>
              </a:extLst>
            </p:cNvPr>
            <p:cNvSpPr/>
            <p:nvPr/>
          </p:nvSpPr>
          <p:spPr>
            <a:xfrm>
              <a:off x="2997200" y="1924050"/>
              <a:ext cx="6203950" cy="1200150"/>
            </a:xfrm>
            <a:prstGeom prst="rect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E4A58E4-8E60-433E-9A83-48F1873F4E76}"/>
                </a:ext>
              </a:extLst>
            </p:cNvPr>
            <p:cNvSpPr/>
            <p:nvPr/>
          </p:nvSpPr>
          <p:spPr>
            <a:xfrm>
              <a:off x="2997200" y="3473450"/>
              <a:ext cx="6203950" cy="113415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C31206-4637-4555-AE8F-8E588E019D50}"/>
                </a:ext>
              </a:extLst>
            </p:cNvPr>
            <p:cNvSpPr txBox="1"/>
            <p:nvPr/>
          </p:nvSpPr>
          <p:spPr>
            <a:xfrm>
              <a:off x="3048000" y="2339459"/>
              <a:ext cx="1638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Business layer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C2B32F-B7AB-4C35-914E-80609BDF1DF6}"/>
                </a:ext>
              </a:extLst>
            </p:cNvPr>
            <p:cNvSpPr txBox="1"/>
            <p:nvPr/>
          </p:nvSpPr>
          <p:spPr>
            <a:xfrm>
              <a:off x="3047999" y="3855863"/>
              <a:ext cx="1911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Persistence layer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17D894F-F0D2-4424-8258-63412C0B0D79}"/>
                </a:ext>
              </a:extLst>
            </p:cNvPr>
            <p:cNvSpPr/>
            <p:nvPr/>
          </p:nvSpPr>
          <p:spPr>
            <a:xfrm>
              <a:off x="2909443" y="4730750"/>
              <a:ext cx="6373114" cy="1333500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838FCED-C963-456F-A195-AE6E146AB036}"/>
                </a:ext>
              </a:extLst>
            </p:cNvPr>
            <p:cNvSpPr/>
            <p:nvPr/>
          </p:nvSpPr>
          <p:spPr>
            <a:xfrm>
              <a:off x="2994025" y="4829618"/>
              <a:ext cx="6203950" cy="113415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7C65A5-A2C2-414E-B00B-EA4952342B30}"/>
                </a:ext>
              </a:extLst>
            </p:cNvPr>
            <p:cNvSpPr txBox="1"/>
            <p:nvPr/>
          </p:nvSpPr>
          <p:spPr>
            <a:xfrm>
              <a:off x="3047999" y="5211421"/>
              <a:ext cx="1723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Database layer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순서도: 자기 디스크 20">
              <a:extLst>
                <a:ext uri="{FF2B5EF4-FFF2-40B4-BE49-F238E27FC236}">
                  <a16:creationId xmlns:a16="http://schemas.microsoft.com/office/drawing/2014/main" id="{905BE721-BE9E-4022-BFB7-53ECF0951EF1}"/>
                </a:ext>
              </a:extLst>
            </p:cNvPr>
            <p:cNvSpPr/>
            <p:nvPr/>
          </p:nvSpPr>
          <p:spPr>
            <a:xfrm>
              <a:off x="5803900" y="5446934"/>
              <a:ext cx="584200" cy="323850"/>
            </a:xfrm>
            <a:prstGeom prst="flowChartMagneticDisk">
              <a:avLst/>
            </a:prstGeom>
            <a:solidFill>
              <a:srgbClr val="2B2B2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자기 디스크 19">
              <a:extLst>
                <a:ext uri="{FF2B5EF4-FFF2-40B4-BE49-F238E27FC236}">
                  <a16:creationId xmlns:a16="http://schemas.microsoft.com/office/drawing/2014/main" id="{7EA4E780-E999-41E7-B0BA-6FB6993DA78C}"/>
                </a:ext>
              </a:extLst>
            </p:cNvPr>
            <p:cNvSpPr/>
            <p:nvPr/>
          </p:nvSpPr>
          <p:spPr>
            <a:xfrm>
              <a:off x="5803900" y="5236378"/>
              <a:ext cx="584200" cy="323850"/>
            </a:xfrm>
            <a:prstGeom prst="flowChartMagneticDisk">
              <a:avLst/>
            </a:prstGeom>
            <a:solidFill>
              <a:srgbClr val="2B2B2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순서도: 자기 디스크 18">
              <a:extLst>
                <a:ext uri="{FF2B5EF4-FFF2-40B4-BE49-F238E27FC236}">
                  <a16:creationId xmlns:a16="http://schemas.microsoft.com/office/drawing/2014/main" id="{F3E8CDE8-4C0C-4838-9E69-69316193676E}"/>
                </a:ext>
              </a:extLst>
            </p:cNvPr>
            <p:cNvSpPr/>
            <p:nvPr/>
          </p:nvSpPr>
          <p:spPr>
            <a:xfrm>
              <a:off x="5803900" y="5024216"/>
              <a:ext cx="584200" cy="323850"/>
            </a:xfrm>
            <a:prstGeom prst="flowChartMagneticDisk">
              <a:avLst/>
            </a:prstGeom>
            <a:solidFill>
              <a:srgbClr val="2B2B2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8310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</dc:creator>
  <cp:lastModifiedBy>SH</cp:lastModifiedBy>
  <cp:revision>8</cp:revision>
  <dcterms:created xsi:type="dcterms:W3CDTF">2021-11-04T17:23:32Z</dcterms:created>
  <dcterms:modified xsi:type="dcterms:W3CDTF">2021-11-04T17:39:35Z</dcterms:modified>
</cp:coreProperties>
</file>