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napToGrid="0">
      <p:cViewPr>
        <p:scale>
          <a:sx n="75" d="100"/>
          <a:sy n="75" d="100"/>
        </p:scale>
        <p:origin x="29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160EC-BB9D-43C2-BD02-8ED7CC8F4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8C64B-4CBD-470E-8E78-B3D1BDFC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D48E9-7A34-4821-B2CB-9B5ACB6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147A-1071-4C61-B18D-7A504E5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97A1A-327F-4F1D-9559-4AAC03DA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22B4D-7CE8-4986-92C0-1C7A931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D9B8A-5699-4EF1-BEC5-C29F9942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A3691-2C3A-4B51-BAB8-15B1AE21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B782-14F5-4F61-9D54-B6AA2706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BF9CC-A283-454C-A4E1-D13E20BF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61B2EA-BA92-4400-886E-503C9A3A4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9200A-2F9F-47A4-B701-8906FACF8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09833-CF3D-4A63-B85C-8A6FA924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45C05-B874-46B0-A99F-450EFEA5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3999E-10CE-4AF2-85F1-7AD66BF5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C7EA-A9CD-4195-9190-51A15D58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72880-4CF7-4D4D-A447-5A84CDA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B613A-6914-499E-8735-C88ACEB3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68194-6954-41B7-BDEB-97DC70CC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A2388-E73E-427D-9126-E321FF14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77D8-E150-427E-896B-F007699E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737B5-FAA9-49F2-B318-A23665C7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7DB4E-04C7-4235-8AD4-F0FD607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D4B0C-3B95-42C4-B753-639EAB3F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2D9F-3146-4BF8-8061-FC8DD0E3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76CCA-7C46-4032-BE81-F3FFAA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3CA55-040F-4B3C-809D-7A5C441A7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91360-73AD-4B27-85FC-3EE273A6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9D25E-360F-42AC-B1B5-A34F4945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90DC-A2BC-41F7-B7C6-101BAAF0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B7B03-D4E4-442F-8AFA-F2CF13BB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3EA2-FFEF-42E2-A705-DDC2C308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DD378-B26D-45A2-8EE4-99E852A2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47601-5A1A-4631-84A9-41328E03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643F6-8012-4CA1-A1B9-FF488EB8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C2144F-BFFC-4CB5-BDC1-26D6E45B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0B5C4-B40B-4669-B11A-DADFDCE7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B485A-C63B-41C5-BFCD-F6264778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FB672A-E21C-463D-BE2D-8C13E18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B96E-027B-4546-939E-7B44EAAD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CAE50-F0BC-4078-9CC1-142B76C8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9D176-CB0A-4BF4-8435-1EFA21C6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C1D29-D534-43C0-8197-5FD98D05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D42482-1E5C-4819-BCFD-34A17E66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BA6E8-6237-487C-A9BA-17E8F740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C19E4-C385-46EB-BCC1-53C52B4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41A0-8475-471C-86A2-119F8994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417B2-9DDF-4DBB-A428-FF81783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EED92-9996-40F3-9ED6-1645AE7F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8EFCC-A8FB-4F93-839D-BA0A09AB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FB63E-DF6F-4483-A844-0540ED7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572CB-81C8-41E7-A76B-A25ECD67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1A8B9-C0FD-4EA2-8C75-52C26140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EAED6-E748-46A6-867B-C3425277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7DFBA-03FC-4F98-BDE9-FC067444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76752-3479-4653-AD49-E7E1E83B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D66ED-DB95-4D98-9E29-F8CACBDD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EDC4-96E9-4D91-B09E-9086A8AE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1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353CC-BB30-415D-AE08-23D449B8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271A9-902B-42D9-B75B-1F816B5B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F7EC9-64EB-431C-9241-94C6ACE1E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83A8-DAAA-4B50-AA6A-8D124006F54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0A57B-CB00-49E6-8938-68CD1093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A83AB-4982-4487-AA71-12B71BA9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DB67-30C1-434B-978F-FAB8F764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59C1EC0-0876-4E7E-A673-894C7A3AB4C9}"/>
              </a:ext>
            </a:extLst>
          </p:cNvPr>
          <p:cNvGrpSpPr/>
          <p:nvPr/>
        </p:nvGrpSpPr>
        <p:grpSpPr>
          <a:xfrm>
            <a:off x="2146300" y="382857"/>
            <a:ext cx="6069574" cy="5878807"/>
            <a:chOff x="2146300" y="382857"/>
            <a:chExt cx="6069574" cy="58788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1A3EDD-2D4E-4BFA-87D0-B6F420D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378" y="503161"/>
              <a:ext cx="3021496" cy="3021496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2FFB665-940D-478F-A7E2-7D60A606CFA3}"/>
                </a:ext>
              </a:extLst>
            </p:cNvPr>
            <p:cNvGrpSpPr/>
            <p:nvPr/>
          </p:nvGrpSpPr>
          <p:grpSpPr>
            <a:xfrm>
              <a:off x="2146300" y="382857"/>
              <a:ext cx="2692401" cy="3378200"/>
              <a:chOff x="2146300" y="382857"/>
              <a:chExt cx="2692401" cy="33782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733C34-4D31-4A20-9C80-2E3901A3361B}"/>
                  </a:ext>
                </a:extLst>
              </p:cNvPr>
              <p:cNvSpPr/>
              <p:nvPr/>
            </p:nvSpPr>
            <p:spPr>
              <a:xfrm>
                <a:off x="4288050" y="503161"/>
                <a:ext cx="550651" cy="30214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8F8936-A21C-4EC2-9F60-CF6592C06DCA}"/>
                  </a:ext>
                </a:extLst>
              </p:cNvPr>
              <p:cNvSpPr/>
              <p:nvPr/>
            </p:nvSpPr>
            <p:spPr>
              <a:xfrm>
                <a:off x="2146300" y="503165"/>
                <a:ext cx="550651" cy="30214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대각선 줄무늬 8">
                <a:extLst>
                  <a:ext uri="{FF2B5EF4-FFF2-40B4-BE49-F238E27FC236}">
                    <a16:creationId xmlns:a16="http://schemas.microsoft.com/office/drawing/2014/main" id="{FF3B010F-4EAC-4CEA-8D85-6B351115F61E}"/>
                  </a:ext>
                </a:extLst>
              </p:cNvPr>
              <p:cNvSpPr/>
              <p:nvPr/>
            </p:nvSpPr>
            <p:spPr>
              <a:xfrm flipH="1">
                <a:off x="2146300" y="503161"/>
                <a:ext cx="2286000" cy="3021495"/>
              </a:xfrm>
              <a:prstGeom prst="diagStripe">
                <a:avLst>
                  <a:gd name="adj" fmla="val 7606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3E1EC21-EA03-4BA4-B405-C1E29A0BB70E}"/>
                  </a:ext>
                </a:extLst>
              </p:cNvPr>
              <p:cNvSpPr/>
              <p:nvPr/>
            </p:nvSpPr>
            <p:spPr>
              <a:xfrm rot="3182127">
                <a:off x="1721595" y="1900507"/>
                <a:ext cx="3378200" cy="3429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8F622B-6E29-4819-8E0B-D24889317B29}"/>
                </a:ext>
              </a:extLst>
            </p:cNvPr>
            <p:cNvSpPr txBox="1"/>
            <p:nvPr/>
          </p:nvSpPr>
          <p:spPr>
            <a:xfrm>
              <a:off x="3107940" y="4610100"/>
              <a:ext cx="417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BOYCOTT Internet Explorer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6757E-34D3-49E2-8D83-DD12C2C1AE50}"/>
                </a:ext>
              </a:extLst>
            </p:cNvPr>
            <p:cNvSpPr txBox="1"/>
            <p:nvPr/>
          </p:nvSpPr>
          <p:spPr>
            <a:xfrm>
              <a:off x="3665753" y="5135265"/>
              <a:ext cx="3057247" cy="1126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i="0" dirty="0">
                  <a:solidFill>
                    <a:srgbClr val="59507D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2400" b="1" dirty="0"/>
                <a:t>사용하지 않습니다</a:t>
              </a:r>
              <a:r>
                <a:rPr lang="ko-KR" altLang="en-US" sz="2400" b="1" i="0" dirty="0">
                  <a:solidFill>
                    <a:srgbClr val="59507D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endParaRPr lang="en-US" altLang="ko-KR" sz="2400" b="1" dirty="0"/>
            </a:p>
            <a:p>
              <a:pPr>
                <a:lnSpc>
                  <a:spcPct val="150000"/>
                </a:lnSpc>
              </a:pPr>
              <a:r>
                <a:rPr lang="ko-KR" altLang="en-US" sz="2400" b="1" i="0" dirty="0">
                  <a:solidFill>
                    <a:srgbClr val="59507D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2400" b="1" dirty="0"/>
                <a:t>지원하지 않습니다</a:t>
              </a:r>
              <a:r>
                <a:rPr lang="ko-KR" altLang="en-US" sz="2400" b="1" i="0" dirty="0">
                  <a:solidFill>
                    <a:srgbClr val="59507D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85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SH</cp:lastModifiedBy>
  <cp:revision>4</cp:revision>
  <dcterms:created xsi:type="dcterms:W3CDTF">2021-02-02T03:53:56Z</dcterms:created>
  <dcterms:modified xsi:type="dcterms:W3CDTF">2021-02-02T04:10:37Z</dcterms:modified>
</cp:coreProperties>
</file>