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C46C3-9BE6-49F3-A264-CBF69B876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47B700-6B6A-444A-9D40-C14242682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46978-69A9-4757-90E7-9D478E06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265C-8001-4A76-BD5D-E2DA2C9292F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4F49B-156C-4759-BA57-2CAA0711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142E1-B550-4298-BD96-4A9543BF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745A-8A78-4F11-8056-3B4C27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1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0A44F-9EAD-4DA4-95DF-677AD9C4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8F340-DB7C-4B82-8CD2-A833BDCA3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9BC2F-421F-4103-9A0C-D46AFAD3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265C-8001-4A76-BD5D-E2DA2C9292F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0BC47-4D11-41FF-B98D-AD37E969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44CAD-B3F2-4488-9F3A-4BDC8638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745A-8A78-4F11-8056-3B4C27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1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E00AC8-BEE4-48C8-912F-BF06E8482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D1D7C-D026-4E65-815A-9A5BBB129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151DF-0717-4145-B0F8-38E8129D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265C-8001-4A76-BD5D-E2DA2C9292F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F588C-DE37-46B2-BF1F-FB48C970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36DC1-A31F-46AA-9F05-830499F3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745A-8A78-4F11-8056-3B4C27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8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AA274-7352-431D-96A1-83C3D154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F5C99-1ABA-4B6F-B82A-66443354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CB498-66A0-4592-A87F-AAC78D87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265C-8001-4A76-BD5D-E2DA2C9292F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E7F62-9804-4806-86DF-438F8917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1A1EF-AF0A-4585-AE7E-77B127D1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745A-8A78-4F11-8056-3B4C27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9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38A63-6606-42F0-96F6-A320C805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3F9DCD-547D-4A5B-88B0-556AB885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FDEDD-C570-4705-AC68-999CDEDA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265C-8001-4A76-BD5D-E2DA2C9292F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DFE18-0A78-4AA6-A4EF-20092297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AF36E-8197-4B74-93D2-7301F09C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745A-8A78-4F11-8056-3B4C27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24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509BF-2930-4BE6-BD58-EDB5289E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D0EC-357B-41FC-AD27-7F5DF95BA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18054-65D4-4639-AA37-C911C6D8A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556D2-09B0-452A-895C-21C2CE58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265C-8001-4A76-BD5D-E2DA2C9292F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E5A5D-83F6-484D-8765-8EC74A64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8C5916-9DC1-4584-B631-18B48919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745A-8A78-4F11-8056-3B4C27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8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2150D-1500-47ED-9B7D-9FC4137D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1E3848-5407-4321-886C-D66650F2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1B32AB-2C95-48AC-8D36-5599A24D7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EF98A4-9594-4B9C-8C52-8DE4C2BA8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8F5323-5D79-4E24-852F-42B5EBEB6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181FBC-2053-4404-A574-FC54C10B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265C-8001-4A76-BD5D-E2DA2C9292F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A55C51-E047-4D89-BE3B-E206AF40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FAC68B-32EB-47A6-AE6D-389E5D4A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745A-8A78-4F11-8056-3B4C27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9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713F-0305-4C62-AED9-A5B2C88D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6FD2C4-86D6-44BF-803E-12B3A3F2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265C-8001-4A76-BD5D-E2DA2C9292F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138AB1-0914-4CB4-91C3-65F74A25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6A68B0-DA28-4288-8FD4-7339AF8D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745A-8A78-4F11-8056-3B4C27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3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58186A-D714-4C08-83D1-47CD7E8F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265C-8001-4A76-BD5D-E2DA2C9292F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17E72D-CFE4-499F-8F31-AA8B7AAE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41F26-84AB-46B7-A21A-25AD7730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745A-8A78-4F11-8056-3B4C27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25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85C59-1CEB-4FCD-863D-119F560D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6A138-A949-4BCC-B3A0-4EF66D7B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FF397-1E04-4121-847D-EC599BCBB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9CB0C-0773-4D97-B8D8-2967D0D7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265C-8001-4A76-BD5D-E2DA2C9292F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0B5F5-AAD6-4011-8A30-D55E429F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1BCE6-83E6-47A6-942C-13ECB261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745A-8A78-4F11-8056-3B4C27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F97AC-7F76-4A6A-9CB1-DE24203E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65E407-6B8C-4DEC-ABF7-59F259DFC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6C342F-4334-4C88-A414-0FABAFBC3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8ADDD1-45AA-406F-9B3A-E0164FC4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265C-8001-4A76-BD5D-E2DA2C9292F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F74EFB-E275-4372-84F0-DF204F20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59624-A55B-4BE2-A806-206E6F7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745A-8A78-4F11-8056-3B4C27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2AE1CE-94C1-4ACC-BB03-7BDF5642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F9112-3E0E-4F98-84E1-127DD4897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24AC4-9D2D-4A65-A06E-B54EA5172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265C-8001-4A76-BD5D-E2DA2C9292F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0E71D-610C-45E8-98A2-F3B61AC81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2F69B-51FE-4678-9DB5-7519745B3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2745A-8A78-4F11-8056-3B4C27AC7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6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10579B0-44E5-4BDD-B21B-D34FA92FA069}"/>
              </a:ext>
            </a:extLst>
          </p:cNvPr>
          <p:cNvGrpSpPr/>
          <p:nvPr/>
        </p:nvGrpSpPr>
        <p:grpSpPr>
          <a:xfrm>
            <a:off x="3207025" y="106017"/>
            <a:ext cx="5168350" cy="6645965"/>
            <a:chOff x="2610677" y="251791"/>
            <a:chExt cx="5234610" cy="422744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5DA39A-FD70-43F9-BB80-55E4348D1C9E}"/>
                </a:ext>
              </a:extLst>
            </p:cNvPr>
            <p:cNvSpPr/>
            <p:nvPr/>
          </p:nvSpPr>
          <p:spPr>
            <a:xfrm>
              <a:off x="2610678" y="251791"/>
              <a:ext cx="5234609" cy="6891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header_box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 margin, No padding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D04C686-1128-4050-85FF-AA05D4E20D39}"/>
                </a:ext>
              </a:extLst>
            </p:cNvPr>
            <p:cNvSpPr/>
            <p:nvPr/>
          </p:nvSpPr>
          <p:spPr>
            <a:xfrm>
              <a:off x="2610678" y="940904"/>
              <a:ext cx="5234609" cy="11794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slide_box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 margin, No padding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2C3ECFA-CF10-4D09-9E9A-50C3A10F0EDA}"/>
                </a:ext>
              </a:extLst>
            </p:cNvPr>
            <p:cNvSpPr/>
            <p:nvPr/>
          </p:nvSpPr>
          <p:spPr>
            <a:xfrm>
              <a:off x="2610678" y="2120348"/>
              <a:ext cx="5234609" cy="11794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main_box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Margin, padding: bottom and top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136483D-FA3C-4B0B-BD1E-1618C21415FA}"/>
                </a:ext>
              </a:extLst>
            </p:cNvPr>
            <p:cNvSpPr/>
            <p:nvPr/>
          </p:nvSpPr>
          <p:spPr>
            <a:xfrm>
              <a:off x="2610677" y="3299792"/>
              <a:ext cx="5234609" cy="11794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footer_box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No margin, No padding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64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</dc:creator>
  <cp:lastModifiedBy>SH</cp:lastModifiedBy>
  <cp:revision>5</cp:revision>
  <dcterms:created xsi:type="dcterms:W3CDTF">2021-01-29T15:39:32Z</dcterms:created>
  <dcterms:modified xsi:type="dcterms:W3CDTF">2021-01-29T16:12:18Z</dcterms:modified>
</cp:coreProperties>
</file>