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87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2017-02-26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Access Modifier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접근 제어자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접근 제어자</a:t>
            </a:r>
            <a:r>
              <a:rPr lang="en-US" altLang="ko-KR" dirty="0" smtClean="0"/>
              <a:t>(access modifier)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575"/>
            <a:ext cx="6877050" cy="2235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6194" y="3573463"/>
            <a:ext cx="5148262" cy="1535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화면 슬라이드 쇼(4:3)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Access Modifier</vt:lpstr>
      <vt:lpstr>접근 제어자(access modifier)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Modifier</dc:title>
  <dc:creator>Microsoft Corporation</dc:creator>
  <cp:lastModifiedBy>Administrator</cp:lastModifiedBy>
  <cp:revision>2</cp:revision>
  <dcterms:created xsi:type="dcterms:W3CDTF">2006-10-05T04:04:58Z</dcterms:created>
  <dcterms:modified xsi:type="dcterms:W3CDTF">2017-02-26T06:01:45Z</dcterms:modified>
</cp:coreProperties>
</file>