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57" r:id="rId6"/>
    <p:sldId id="264" r:id="rId7"/>
    <p:sldId id="268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0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4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5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5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6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5A3C-C1D9-4893-AF56-F6C562934FB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E00D-7EC2-4C8D-BFBA-E03B6E98B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팀프로젝트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캠핑 전문 쇼핑몰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56" y="225901"/>
            <a:ext cx="5459125" cy="633611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상세정보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1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왜</a:t>
            </a:r>
            <a:r>
              <a:rPr lang="en-US" altLang="ko-KR" dirty="0" smtClean="0"/>
              <a:t> </a:t>
            </a:r>
            <a:r>
              <a:rPr lang="ko-KR" altLang="en-US" dirty="0" smtClean="0"/>
              <a:t>캠핑 전문 쇼핑몰을 하려고 함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26" name="Picture 2" descr="https://cdn.automobilekorea.com/automobile/2022/01/25120911/5%ED%83%90-%EC%B0%A8%EB%B0%9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89" y="1825625"/>
            <a:ext cx="6523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2020</a:t>
            </a:r>
            <a:r>
              <a:rPr lang="ko-KR" altLang="en-US" dirty="0" smtClean="0"/>
              <a:t>년 전세계를 휩쓴 코로나로 인해 외출 및 야외활동이 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년 가까이 자제하였고 또한 제한되면서 실내에서 할 수 있는 여가활동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중심으로 산업이 성장하였다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5" y="994351"/>
            <a:ext cx="7191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894" y="878138"/>
            <a:ext cx="6435815" cy="532315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8463" y="1086714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2022</a:t>
            </a:r>
            <a:r>
              <a:rPr lang="ko-KR" altLang="en-US" dirty="0" smtClean="0"/>
              <a:t>년에 들어서면서 코로나 발병 초창기와 비교하면 각종 규제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사회적 </a:t>
            </a:r>
            <a:r>
              <a:rPr lang="ko-KR" altLang="en-US" dirty="0" err="1" smtClean="0"/>
              <a:t>거리두기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완화되었고 </a:t>
            </a:r>
            <a:r>
              <a:rPr lang="ko-KR" altLang="en-US" dirty="0" err="1" smtClean="0"/>
              <a:t>그로인해</a:t>
            </a:r>
            <a:r>
              <a:rPr lang="ko-KR" altLang="en-US" dirty="0" smtClean="0"/>
              <a:t>  대부분 </a:t>
            </a:r>
            <a:r>
              <a:rPr lang="ko-KR" altLang="en-US" dirty="0" err="1" smtClean="0"/>
              <a:t>실내활동</a:t>
            </a:r>
            <a:r>
              <a:rPr lang="ko-KR" altLang="en-US" dirty="0" smtClean="0"/>
              <a:t> 위주로 생활하던 사람들의 관심은 야외로 쏠리고 있다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5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7290" y="559089"/>
            <a:ext cx="5710383" cy="807893"/>
          </a:xfrm>
        </p:spPr>
        <p:txBody>
          <a:bodyPr/>
          <a:lstStyle/>
          <a:p>
            <a:r>
              <a:rPr lang="ko-KR" altLang="en-US" dirty="0" smtClean="0"/>
              <a:t>참고한 쇼핑몰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126" y="1576243"/>
            <a:ext cx="4463473" cy="4639830"/>
          </a:xfrm>
        </p:spPr>
        <p:txBody>
          <a:bodyPr/>
          <a:lstStyle/>
          <a:p>
            <a:r>
              <a:rPr lang="ko-KR" altLang="en-US" dirty="0" err="1" smtClean="0"/>
              <a:t>참고사이트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쿠팡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https://user-images.githubusercontent.com/33862991/107868830-e3d88880-6eca-11eb-847a-eb2445f2d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81" y="667327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ceomagazine.co.kr/news/photo/202105/13264_17148_13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3156815"/>
            <a:ext cx="49339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383" y="994351"/>
            <a:ext cx="6867001" cy="50400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6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432" y="381577"/>
            <a:ext cx="5448300" cy="605790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00826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49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455" y="535709"/>
            <a:ext cx="6008622" cy="549864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7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333" y="527161"/>
            <a:ext cx="6583130" cy="5674133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80753" y="994351"/>
            <a:ext cx="4166062" cy="520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상품 선택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Office PowerPoint</Application>
  <PresentationFormat>와이드스크린</PresentationFormat>
  <Paragraphs>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팀프로젝트</vt:lpstr>
      <vt:lpstr>   왜 캠핑 전문 쇼핑몰을 하려고 함?</vt:lpstr>
      <vt:lpstr>PowerPoint 프레젠테이션</vt:lpstr>
      <vt:lpstr>PowerPoint 프레젠테이션</vt:lpstr>
      <vt:lpstr>참고한 쇼핑몰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팀프로젝트</dc:title>
  <dc:creator>user</dc:creator>
  <cp:lastModifiedBy>user</cp:lastModifiedBy>
  <cp:revision>4</cp:revision>
  <dcterms:created xsi:type="dcterms:W3CDTF">2022-09-07T23:42:37Z</dcterms:created>
  <dcterms:modified xsi:type="dcterms:W3CDTF">2022-09-08T00:14:32Z</dcterms:modified>
</cp:coreProperties>
</file>