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8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3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9423-70F6-42F0-9829-A3E95FBF251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faonline4.inven.co.kr/dataninfo/play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camping.or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dia.watcha.com/ko-KR/" TargetMode="External"/><Relationship Id="rId2" Type="http://schemas.openxmlformats.org/officeDocument/2006/relationships/hyperlink" Target="https://movie.nav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gopla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457" y="578498"/>
            <a:ext cx="9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오건황</a:t>
            </a:r>
            <a:r>
              <a:rPr lang="ko-KR" altLang="en-US" dirty="0" smtClean="0"/>
              <a:t> 고민재 조현석 </a:t>
            </a:r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몇조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오건황</a:t>
            </a:r>
            <a:r>
              <a:rPr lang="ko-KR" altLang="en-US" dirty="0"/>
              <a:t> </a:t>
            </a:r>
            <a:r>
              <a:rPr lang="ko-KR" altLang="en-US" dirty="0" smtClean="0"/>
              <a:t>고민재 조현석 </a:t>
            </a:r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오고조이</a:t>
            </a:r>
            <a:endParaRPr lang="en-US" altLang="ko-KR" dirty="0"/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이주제를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기본적으로 팀원 </a:t>
            </a:r>
            <a:r>
              <a:rPr lang="ko-KR" altLang="en-US" dirty="0" err="1" smtClean="0"/>
              <a:t>개인개인의</a:t>
            </a:r>
            <a:r>
              <a:rPr lang="ko-KR" altLang="en-US" dirty="0" smtClean="0"/>
              <a:t> 관심분야를 찾음</a:t>
            </a:r>
            <a:endParaRPr lang="en-US" altLang="ko-KR" dirty="0" smtClean="0"/>
          </a:p>
          <a:p>
            <a:r>
              <a:rPr lang="ko-KR" altLang="en-US" dirty="0" smtClean="0"/>
              <a:t>어떻게 </a:t>
            </a:r>
            <a:r>
              <a:rPr lang="ko-KR" altLang="en-US" dirty="0" err="1" smtClean="0"/>
              <a:t>분배할거냐</a:t>
            </a:r>
            <a:endParaRPr lang="en-US" altLang="ko-KR" dirty="0" smtClean="0"/>
          </a:p>
          <a:p>
            <a:r>
              <a:rPr lang="ko-KR" altLang="en-US" dirty="0" err="1" smtClean="0"/>
              <a:t>몰루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58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뭐로 할래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이영빈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</a:t>
            </a:r>
            <a:r>
              <a:rPr lang="ko-KR" altLang="en-US" dirty="0" err="1" smtClean="0"/>
              <a:t>수업과정</a:t>
            </a:r>
            <a:r>
              <a:rPr lang="ko-KR" altLang="en-US" dirty="0" smtClean="0"/>
              <a:t> 정리 사이트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축구선수 정보 검색 사이트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오건황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여행지 숙소 조회 사이트 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고민재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캠핑용품 쇼핑몰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++ </a:t>
            </a:r>
            <a:r>
              <a:rPr lang="ko-KR" altLang="en-US" dirty="0" smtClean="0"/>
              <a:t>영화 맛집 쇼핑몰 책 </a:t>
            </a:r>
            <a:r>
              <a:rPr lang="en-US" altLang="ko-KR" dirty="0" smtClean="0"/>
              <a:t>etc…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9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이영빈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</a:t>
            </a:r>
            <a:r>
              <a:rPr lang="ko-KR" altLang="en-US" dirty="0" err="1" smtClean="0"/>
              <a:t>수업과정</a:t>
            </a:r>
            <a:r>
              <a:rPr lang="ko-KR" altLang="en-US" dirty="0" smtClean="0"/>
              <a:t> 정리 사이트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시작하는 사람들에게 도움이 되고자 이런 사이트를 만들려고 생각함</a:t>
            </a:r>
            <a:endParaRPr lang="en-US" altLang="ko-KR" dirty="0" smtClean="0"/>
          </a:p>
          <a:p>
            <a:r>
              <a:rPr lang="ko-KR" altLang="en-US" dirty="0" smtClean="0"/>
              <a:t>복습차원에서</a:t>
            </a:r>
            <a:endParaRPr lang="en-US" altLang="ko-KR" dirty="0" smtClean="0"/>
          </a:p>
          <a:p>
            <a:r>
              <a:rPr lang="ko-KR" altLang="en-US" dirty="0" err="1" smtClean="0"/>
              <a:t>참조사이트</a:t>
            </a:r>
            <a:endParaRPr lang="en-US" altLang="ko-KR" dirty="0" smtClean="0"/>
          </a:p>
          <a:p>
            <a:r>
              <a:rPr lang="ko-KR" altLang="en-US" dirty="0" err="1" smtClean="0"/>
              <a:t>뭘보고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이런생각을했을까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점프 투 자바 </a:t>
            </a:r>
            <a:r>
              <a:rPr lang="en-US" altLang="ko-KR" dirty="0"/>
              <a:t>: https://wikidocs.net/book/31</a:t>
            </a:r>
            <a:endParaRPr lang="en-US" altLang="ko-KR" dirty="0" smtClean="0"/>
          </a:p>
          <a:p>
            <a:r>
              <a:rPr lang="en-US" altLang="ko-KR" dirty="0"/>
              <a:t>W3SCHOOL : </a:t>
            </a:r>
            <a:r>
              <a:rPr lang="en-US" altLang="ko-KR" dirty="0">
                <a:hlinkClick r:id="rId2"/>
              </a:rPr>
              <a:t>https://www.w3schools.com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생활코딩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https://opentutorias.org/course/743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69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축구선수 정보 검색 사이트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요즘 </a:t>
            </a:r>
            <a:r>
              <a:rPr lang="ko-KR" altLang="en-US" dirty="0" err="1" smtClean="0"/>
              <a:t>핫한</a:t>
            </a:r>
            <a:r>
              <a:rPr lang="ko-KR" altLang="en-US" dirty="0" smtClean="0"/>
              <a:t> 김민재</a:t>
            </a:r>
            <a:r>
              <a:rPr lang="en-US" altLang="ko-KR" dirty="0" smtClean="0"/>
              <a:t>(CB)</a:t>
            </a:r>
            <a:r>
              <a:rPr lang="ko-KR" altLang="en-US" dirty="0" smtClean="0"/>
              <a:t> 선수와 손흥민 선수들을 뉴스에서 접하면서 </a:t>
            </a:r>
            <a:r>
              <a:rPr lang="ko-KR" altLang="en-US" dirty="0" err="1" smtClean="0"/>
              <a:t>찾아보게되어</a:t>
            </a:r>
            <a:r>
              <a:rPr lang="ko-KR" altLang="en-US" dirty="0" smtClean="0"/>
              <a:t> 흥미가 생겨서 축구선수들에 대한 </a:t>
            </a:r>
            <a:r>
              <a:rPr lang="ko-KR" altLang="en-US" dirty="0" err="1" smtClean="0"/>
              <a:t>정보조회</a:t>
            </a:r>
            <a:r>
              <a:rPr lang="ko-KR" altLang="en-US" dirty="0" smtClean="0"/>
              <a:t> 사이트를 만들까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생각해봄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https://</a:t>
            </a:r>
            <a:r>
              <a:rPr lang="en-US" altLang="ko-KR" dirty="0" smtClean="0"/>
              <a:t>www.goal.com/</a:t>
            </a:r>
          </a:p>
          <a:p>
            <a:pPr marL="0" indent="0">
              <a:buNone/>
            </a:pPr>
            <a:r>
              <a:rPr lang="ko-KR" altLang="en-US" dirty="0" smtClean="0"/>
              <a:t>실제 선수 </a:t>
            </a:r>
            <a:r>
              <a:rPr lang="en-US" altLang="ko-KR" dirty="0" smtClean="0"/>
              <a:t>DB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https://fifaonline4.inven.co.kr/dataninfo/player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축구 게임 선수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https://www.fifaindex.com/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고민재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캠핑용품 쇼핑몰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요즘 트렌드인 캠핑 그로 인해 사람들의 관심이 많아져서 사이트를 만들어서 알리면 </a:t>
            </a:r>
            <a:r>
              <a:rPr lang="ko-KR" altLang="en-US" dirty="0" err="1" smtClean="0"/>
              <a:t>좋겠다싶어서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고캠핑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https://www.gocamping.or.kr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/>
          </a:p>
          <a:p>
            <a:r>
              <a:rPr lang="ko-KR" altLang="en-US" dirty="0" err="1" smtClean="0"/>
              <a:t>쿠팡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https</a:t>
            </a:r>
            <a:r>
              <a:rPr lang="en-US" altLang="ko-KR" dirty="0"/>
              <a:t>://www.coupang.com/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3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오건황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여행지 숙소 조회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코로나가 끝나면 필연적으로 여행객들이 급증할 것이 예상되므로 이 추세에 맞춰 여행지 숙소 조회 사이트를 만들어 볼까 생각을 </a:t>
            </a:r>
            <a:r>
              <a:rPr lang="ko-KR" altLang="en-US" dirty="0" smtClean="0"/>
              <a:t>했습니다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야놀자</a:t>
            </a:r>
            <a:r>
              <a:rPr lang="en-US" altLang="ko-KR" dirty="0"/>
              <a:t>: https://www.yanolja.com/</a:t>
            </a:r>
            <a:endParaRPr lang="en-US" altLang="ko-KR" dirty="0" smtClean="0"/>
          </a:p>
          <a:p>
            <a:r>
              <a:rPr lang="ko-KR" altLang="en-US" dirty="0" err="1" smtClean="0"/>
              <a:t>호텔스컴파인</a:t>
            </a:r>
            <a:r>
              <a:rPr lang="en-US" altLang="ko-KR" dirty="0"/>
              <a:t>: https://www.hotelscombined.co.kr/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17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++ </a:t>
            </a:r>
            <a:r>
              <a:rPr lang="ko-KR" altLang="en-US" dirty="0" smtClean="0"/>
              <a:t>영화 맛집 쇼핑몰 책 </a:t>
            </a:r>
            <a:r>
              <a:rPr lang="en-US" altLang="ko-KR" dirty="0" smtClean="0"/>
              <a:t>etc…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대체재들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맛집등의</a:t>
            </a:r>
            <a:r>
              <a:rPr lang="ko-KR" altLang="en-US" dirty="0" smtClean="0"/>
              <a:t> 주제는</a:t>
            </a:r>
            <a:endParaRPr lang="en-US" altLang="ko-KR" dirty="0" smtClean="0"/>
          </a:p>
          <a:p>
            <a:r>
              <a:rPr lang="ko-KR" altLang="en-US" dirty="0" smtClean="0"/>
              <a:t>남녀노소 시대를 불문하고 </a:t>
            </a:r>
            <a:r>
              <a:rPr lang="ko-KR" altLang="en-US" b="1" dirty="0" smtClean="0"/>
              <a:t>언제나</a:t>
            </a:r>
            <a:r>
              <a:rPr lang="ko-KR" altLang="en-US" dirty="0" smtClean="0"/>
              <a:t> 꾸준히 소비되는 아이템이기 때문에 </a:t>
            </a:r>
            <a:r>
              <a:rPr lang="ko-KR" altLang="en-US" dirty="0" err="1" smtClean="0"/>
              <a:t>주제선정에</a:t>
            </a:r>
            <a:r>
              <a:rPr lang="ko-KR" altLang="en-US" dirty="0" smtClean="0"/>
              <a:t> 괜찮다고 </a:t>
            </a:r>
            <a:r>
              <a:rPr lang="ko-KR" altLang="en-US" dirty="0" smtClean="0"/>
              <a:t>생각함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네이버영화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https://movie.naver.com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왓챠피디아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https://pedia.watcha.com/ko-KR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망고플레이트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https://www.mangoplate.com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다이닝코드</a:t>
            </a:r>
            <a:r>
              <a:rPr lang="en-US" altLang="ko-KR" dirty="0" smtClean="0"/>
              <a:t>: https</a:t>
            </a:r>
            <a:r>
              <a:rPr lang="en-US" altLang="ko-KR" dirty="0"/>
              <a:t>://www.diningcode.com/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9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261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목차</vt:lpstr>
      <vt:lpstr>주제 뭐로 할래?</vt:lpstr>
      <vt:lpstr>이영빈 : 프로그래밍 수업과정 정리 사이트</vt:lpstr>
      <vt:lpstr>조현석 : 축구선수 정보 검색 사이트</vt:lpstr>
      <vt:lpstr>고민재 : 캠핑용품 쇼핑몰 </vt:lpstr>
      <vt:lpstr>오건황 : 여행지 숙소 조회 사이트</vt:lpstr>
      <vt:lpstr>++ 영화 맛집 쇼핑몰 책 etc…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EZEN-136</dc:creator>
  <cp:lastModifiedBy>EZEN-136</cp:lastModifiedBy>
  <cp:revision>41</cp:revision>
  <dcterms:created xsi:type="dcterms:W3CDTF">2022-08-30T08:13:45Z</dcterms:created>
  <dcterms:modified xsi:type="dcterms:W3CDTF">2022-09-02T06:13:32Z</dcterms:modified>
</cp:coreProperties>
</file>