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7" r:id="rId6"/>
    <p:sldId id="263" r:id="rId7"/>
    <p:sldId id="268" r:id="rId8"/>
    <p:sldId id="264" r:id="rId9"/>
    <p:sldId id="26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6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8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9423-70F6-42F0-9829-A3E95FBF2513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1397-2132-42AE-82C6-18B73262F9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dia.watcha.com/ko-KR/" TargetMode="External"/><Relationship Id="rId2" Type="http://schemas.openxmlformats.org/officeDocument/2006/relationships/hyperlink" Target="https://movie.na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goplat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faindex.com/" TargetMode="External"/><Relationship Id="rId2" Type="http://schemas.openxmlformats.org/officeDocument/2006/relationships/hyperlink" Target="https://fifaonline4.inven.co.kr/dataninfo/play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camping.or.k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8457" y="578498"/>
            <a:ext cx="9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오건황</a:t>
            </a:r>
            <a:r>
              <a:rPr lang="ko-KR" altLang="en-US" dirty="0" smtClean="0"/>
              <a:t> 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몇조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8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대체재들</a:t>
            </a:r>
            <a:endParaRPr lang="en-US" altLang="ko-KR" dirty="0" smtClean="0"/>
          </a:p>
          <a:p>
            <a:r>
              <a:rPr lang="ko-KR" altLang="en-US" dirty="0" smtClean="0"/>
              <a:t>영화 </a:t>
            </a:r>
            <a:r>
              <a:rPr lang="ko-KR" altLang="en-US" dirty="0" err="1" smtClean="0"/>
              <a:t>맛집등의</a:t>
            </a:r>
            <a:r>
              <a:rPr lang="ko-KR" altLang="en-US" dirty="0" smtClean="0"/>
              <a:t> 주제는</a:t>
            </a:r>
            <a:endParaRPr lang="en-US" altLang="ko-KR" dirty="0" smtClean="0"/>
          </a:p>
          <a:p>
            <a:r>
              <a:rPr lang="ko-KR" altLang="en-US" dirty="0" smtClean="0"/>
              <a:t>남녀노소 시대를 불문하고 </a:t>
            </a:r>
            <a:r>
              <a:rPr lang="ko-KR" altLang="en-US" b="1" dirty="0" smtClean="0"/>
              <a:t>언제나</a:t>
            </a:r>
            <a:r>
              <a:rPr lang="ko-KR" altLang="en-US" dirty="0" smtClean="0"/>
              <a:t> 꾸준히 소비되는 아이템이기 때문에 </a:t>
            </a:r>
            <a:r>
              <a:rPr lang="ko-KR" altLang="en-US" dirty="0" err="1" smtClean="0"/>
              <a:t>주제선정에</a:t>
            </a:r>
            <a:r>
              <a:rPr lang="ko-KR" altLang="en-US" dirty="0" smtClean="0"/>
              <a:t> 괜찮다고 생각함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네이버영화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https://movie.naver.com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왓챠피디아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https://pedia.watcha.com/ko-KR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망고플레이트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4"/>
              </a:rPr>
              <a:t>https://www.mangoplate.com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다이닝코드</a:t>
            </a:r>
            <a:r>
              <a:rPr lang="en-US" altLang="ko-KR" dirty="0" smtClean="0"/>
              <a:t>: https</a:t>
            </a:r>
            <a:r>
              <a:rPr lang="en-US" altLang="ko-KR" dirty="0"/>
              <a:t>://www.diningcode.com/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9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오건황</a:t>
            </a:r>
            <a:r>
              <a:rPr lang="ko-KR" altLang="en-US" dirty="0"/>
              <a:t> </a:t>
            </a:r>
            <a:r>
              <a:rPr lang="ko-KR" altLang="en-US" dirty="0" smtClean="0"/>
              <a:t>고민재 조현석 </a:t>
            </a:r>
            <a:r>
              <a:rPr lang="ko-KR" altLang="en-US" dirty="0" err="1" smtClean="0"/>
              <a:t>이영빈</a:t>
            </a:r>
            <a:endParaRPr lang="en-US" altLang="ko-KR" dirty="0" smtClean="0"/>
          </a:p>
          <a:p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dirty="0" smtClean="0"/>
              <a:t>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이주제를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기본적으로 팀원 </a:t>
            </a:r>
            <a:r>
              <a:rPr lang="ko-KR" altLang="en-US" dirty="0" err="1" smtClean="0"/>
              <a:t>개인개인의</a:t>
            </a:r>
            <a:r>
              <a:rPr lang="ko-KR" altLang="en-US" dirty="0" smtClean="0"/>
              <a:t> 관심분야를 찾음</a:t>
            </a:r>
            <a:endParaRPr lang="en-US" altLang="ko-KR" dirty="0" smtClean="0"/>
          </a:p>
          <a:p>
            <a:r>
              <a:rPr lang="ko-KR" altLang="en-US" dirty="0" smtClean="0"/>
              <a:t>어떻게 </a:t>
            </a:r>
            <a:r>
              <a:rPr lang="ko-KR" altLang="en-US" dirty="0" err="1" smtClean="0"/>
              <a:t>분배할거냐</a:t>
            </a:r>
            <a:endParaRPr lang="en-US" altLang="ko-KR" dirty="0" smtClean="0"/>
          </a:p>
          <a:p>
            <a:r>
              <a:rPr lang="ko-KR" altLang="en-US" dirty="0" err="1" smtClean="0"/>
              <a:t>몰루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258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뭐로 할래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이영빈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조현석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축구선수 정보 검색 사이트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오건황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여행지 숙소 조회 사이트 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고민재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캠핑용품 쇼핑몰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++ </a:t>
            </a:r>
            <a:r>
              <a:rPr lang="ko-KR" altLang="en-US" dirty="0" smtClean="0"/>
              <a:t>영화 맛집 쇼핑몰 책 </a:t>
            </a:r>
            <a:r>
              <a:rPr lang="en-US" altLang="ko-KR" dirty="0" smtClean="0"/>
              <a:t>etc…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9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프로그래밍 </a:t>
            </a:r>
            <a:r>
              <a:rPr lang="ko-KR" altLang="en-US" dirty="0" err="1" smtClean="0"/>
              <a:t>수업과정</a:t>
            </a:r>
            <a:r>
              <a:rPr lang="ko-KR" altLang="en-US" dirty="0" smtClean="0"/>
              <a:t> 정리 사이트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프로그래밍을 시작하는 사람들에게 도움이 되고자 이런 사이트를 만들려고 생각함</a:t>
            </a:r>
            <a:endParaRPr lang="en-US" altLang="ko-KR" dirty="0" smtClean="0"/>
          </a:p>
          <a:p>
            <a:r>
              <a:rPr lang="ko-KR" altLang="en-US" dirty="0" smtClean="0"/>
              <a:t>복습차원에서</a:t>
            </a:r>
            <a:endParaRPr lang="en-US" altLang="ko-KR" dirty="0" smtClean="0"/>
          </a:p>
          <a:p>
            <a:r>
              <a:rPr lang="ko-KR" altLang="en-US" dirty="0" err="1" smtClean="0"/>
              <a:t>참조사이트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뭘보고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이런생각을했을까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점프 투 자바 </a:t>
            </a:r>
            <a:r>
              <a:rPr lang="en-US" altLang="ko-KR" dirty="0"/>
              <a:t>: https://wikidocs.net/book/31</a:t>
            </a:r>
            <a:endParaRPr lang="en-US" altLang="ko-KR" dirty="0" smtClean="0"/>
          </a:p>
          <a:p>
            <a:r>
              <a:rPr lang="en-US" altLang="ko-KR" dirty="0"/>
              <a:t>W3SCHOOL : </a:t>
            </a:r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ko-KR" altLang="en-US" dirty="0" err="1" smtClean="0"/>
              <a:t>생활코딩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: https://opentutorias.org/course/743</a:t>
            </a:r>
          </a:p>
        </p:txBody>
      </p:sp>
    </p:spTree>
    <p:extLst>
      <p:ext uri="{BB962C8B-B14F-4D97-AF65-F5344CB8AC3E}">
        <p14:creationId xmlns:p14="http://schemas.microsoft.com/office/powerpoint/2010/main" val="37869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08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r>
              <a:rPr lang="ko-KR" altLang="en-US" dirty="0" smtClean="0"/>
              <a:t> </a:t>
            </a:r>
            <a:r>
              <a:rPr lang="ko-KR" altLang="en-US" dirty="0" smtClean="0"/>
              <a:t>정보 검색 사이트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www.goal.com/</a:t>
            </a:r>
          </a:p>
          <a:p>
            <a:pPr marL="0" indent="0">
              <a:buNone/>
            </a:pPr>
            <a:r>
              <a:rPr lang="ko-KR" altLang="en-US" dirty="0" smtClean="0"/>
              <a:t>실제 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://fifaonline4.inven.co.kr/dataninfo/player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://www.fifaindex.com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6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캠핑용품 </a:t>
            </a:r>
            <a:r>
              <a:rPr lang="ko-KR" altLang="en-US" dirty="0" smtClean="0"/>
              <a:t>쇼핑몰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요즘 트렌드인 캠핑 그로 인해 사람들의 관심이 많아져서 사이트를 만들어서 알리면 </a:t>
            </a:r>
            <a:r>
              <a:rPr lang="ko-KR" altLang="en-US" dirty="0" err="1" smtClean="0"/>
              <a:t>좋겠다싶어서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고캠핑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https://www.gocamping.or.kr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/>
          </a:p>
          <a:p>
            <a:r>
              <a:rPr lang="ko-KR" altLang="en-US" dirty="0" err="1" smtClean="0"/>
              <a:t>쿠팡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https</a:t>
            </a:r>
            <a:r>
              <a:rPr lang="en-US" altLang="ko-KR" dirty="0"/>
              <a:t>://www.coupang.com/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3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04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195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목차</vt:lpstr>
      <vt:lpstr>주제 뭐로 할래?</vt:lpstr>
      <vt:lpstr>프로그래밍 수업과정 정리 사이트</vt:lpstr>
      <vt:lpstr>PowerPoint 프레젠테이션</vt:lpstr>
      <vt:lpstr>영화 정보 검색 사이트</vt:lpstr>
      <vt:lpstr>PowerPoint 프레젠테이션</vt:lpstr>
      <vt:lpstr>캠핑용품 쇼핑몰 </vt:lpstr>
      <vt:lpstr>PowerPoint 프레젠테이션</vt:lpstr>
      <vt:lpstr>++ 영화 맛집 쇼핑몰 책 etc…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EZEN-136</dc:creator>
  <cp:lastModifiedBy>EZEN-136</cp:lastModifiedBy>
  <cp:revision>43</cp:revision>
  <dcterms:created xsi:type="dcterms:W3CDTF">2022-08-30T08:13:45Z</dcterms:created>
  <dcterms:modified xsi:type="dcterms:W3CDTF">2022-09-06T09:15:06Z</dcterms:modified>
</cp:coreProperties>
</file>