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76" r:id="rId6"/>
    <p:sldId id="277" r:id="rId7"/>
    <p:sldId id="278" r:id="rId8"/>
    <p:sldId id="281" r:id="rId9"/>
    <p:sldId id="279" r:id="rId10"/>
    <p:sldId id="280" r:id="rId11"/>
    <p:sldId id="271" r:id="rId12"/>
    <p:sldId id="272" r:id="rId13"/>
    <p:sldId id="273" r:id="rId14"/>
    <p:sldId id="274" r:id="rId15"/>
    <p:sldId id="267" r:id="rId16"/>
    <p:sldId id="263" r:id="rId17"/>
    <p:sldId id="268" r:id="rId18"/>
    <p:sldId id="26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9423-70F6-42F0-9829-A3E95FBF2513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1397-2132-42AE-82C6-18B73262F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81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9423-70F6-42F0-9829-A3E95FBF2513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1397-2132-42AE-82C6-18B73262F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16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9423-70F6-42F0-9829-A3E95FBF2513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1397-2132-42AE-82C6-18B73262F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9423-70F6-42F0-9829-A3E95FBF2513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1397-2132-42AE-82C6-18B73262F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42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9423-70F6-42F0-9829-A3E95FBF2513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1397-2132-42AE-82C6-18B73262F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6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9423-70F6-42F0-9829-A3E95FBF2513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1397-2132-42AE-82C6-18B73262F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69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9423-70F6-42F0-9829-A3E95FBF2513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1397-2132-42AE-82C6-18B73262F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8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9423-70F6-42F0-9829-A3E95FBF2513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1397-2132-42AE-82C6-18B73262F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99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9423-70F6-42F0-9829-A3E95FBF2513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1397-2132-42AE-82C6-18B73262F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93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9423-70F6-42F0-9829-A3E95FBF2513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1397-2132-42AE-82C6-18B73262F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03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9423-70F6-42F0-9829-A3E95FBF2513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1397-2132-42AE-82C6-18B73262F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78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F9423-70F6-42F0-9829-A3E95FBF2513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91397-2132-42AE-82C6-18B73262F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66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faindex.com/" TargetMode="External"/><Relationship Id="rId2" Type="http://schemas.openxmlformats.org/officeDocument/2006/relationships/hyperlink" Target="https://fifaonline4.inven.co.kr/dataninfo/player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edia.watcha.com/ko-KR/" TargetMode="External"/><Relationship Id="rId2" Type="http://schemas.openxmlformats.org/officeDocument/2006/relationships/hyperlink" Target="https://movie.nav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goplat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8457" y="578498"/>
            <a:ext cx="9657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오건황</a:t>
            </a:r>
            <a:r>
              <a:rPr lang="ko-KR" altLang="en-US" dirty="0" smtClean="0"/>
              <a:t> 고민재 조현석 </a:t>
            </a:r>
            <a:r>
              <a:rPr lang="ko-KR" altLang="en-US" dirty="0" err="1" smtClean="0"/>
              <a:t>이영빈</a:t>
            </a:r>
            <a:endParaRPr lang="en-US" altLang="ko-KR" dirty="0" smtClean="0"/>
          </a:p>
          <a:p>
            <a:r>
              <a:rPr lang="ko-KR" altLang="en-US" dirty="0" err="1" smtClean="0"/>
              <a:t>몇조</a:t>
            </a:r>
            <a:endParaRPr lang="en-US" altLang="ko-KR" dirty="0" smtClean="0"/>
          </a:p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884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2383" y="994351"/>
            <a:ext cx="6867001" cy="5040000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480753" y="994351"/>
            <a:ext cx="4166062" cy="5206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197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432" y="381577"/>
            <a:ext cx="5448300" cy="6057900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600826" y="994351"/>
            <a:ext cx="4166062" cy="5206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로그인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227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3455" y="535709"/>
            <a:ext cx="6008622" cy="5498642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480753" y="994351"/>
            <a:ext cx="4166062" cy="5206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상품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01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333" y="527161"/>
            <a:ext cx="6583130" cy="5674133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480753" y="994351"/>
            <a:ext cx="4166062" cy="5206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상품 선택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488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0" y="225901"/>
            <a:ext cx="5847541" cy="6336116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480753" y="994351"/>
            <a:ext cx="4166062" cy="5206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상품 상세정보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662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080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영화 정보 검색 사이트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https</a:t>
            </a:r>
            <a:r>
              <a:rPr lang="en-US" altLang="ko-KR" dirty="0"/>
              <a:t>://</a:t>
            </a:r>
            <a:r>
              <a:rPr lang="en-US" altLang="ko-KR" dirty="0" smtClean="0"/>
              <a:t>www.goal.com/</a:t>
            </a:r>
          </a:p>
          <a:p>
            <a:pPr marL="0" indent="0">
              <a:buNone/>
            </a:pPr>
            <a:r>
              <a:rPr lang="ko-KR" altLang="en-US" dirty="0" smtClean="0"/>
              <a:t>실제 영화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://fifaonline4.inven.co.kr/dataninfo/player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영화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://www.fifaindex.com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영화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29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662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++ </a:t>
            </a:r>
            <a:r>
              <a:rPr lang="ko-KR" altLang="en-US" dirty="0" smtClean="0"/>
              <a:t>영화 맛집 쇼핑몰 책 </a:t>
            </a:r>
            <a:r>
              <a:rPr lang="en-US" altLang="ko-KR" dirty="0" smtClean="0"/>
              <a:t>etc…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대체재들</a:t>
            </a:r>
            <a:endParaRPr lang="en-US" altLang="ko-KR" dirty="0" smtClean="0"/>
          </a:p>
          <a:p>
            <a:r>
              <a:rPr lang="ko-KR" altLang="en-US" dirty="0" smtClean="0"/>
              <a:t>영화 </a:t>
            </a:r>
            <a:r>
              <a:rPr lang="ko-KR" altLang="en-US" dirty="0" err="1" smtClean="0"/>
              <a:t>맛집등의</a:t>
            </a:r>
            <a:r>
              <a:rPr lang="ko-KR" altLang="en-US" dirty="0" smtClean="0"/>
              <a:t> 주제는</a:t>
            </a:r>
            <a:endParaRPr lang="en-US" altLang="ko-KR" dirty="0" smtClean="0"/>
          </a:p>
          <a:p>
            <a:r>
              <a:rPr lang="ko-KR" altLang="en-US" dirty="0" smtClean="0"/>
              <a:t>남녀노소 시대를 불문하고 </a:t>
            </a:r>
            <a:r>
              <a:rPr lang="ko-KR" altLang="en-US" b="1" dirty="0" smtClean="0"/>
              <a:t>언제나</a:t>
            </a:r>
            <a:r>
              <a:rPr lang="ko-KR" altLang="en-US" dirty="0" smtClean="0"/>
              <a:t> 꾸준히 소비되는 아이템이기 때문에 </a:t>
            </a:r>
            <a:r>
              <a:rPr lang="ko-KR" altLang="en-US" dirty="0" err="1" smtClean="0"/>
              <a:t>주제선정에</a:t>
            </a:r>
            <a:r>
              <a:rPr lang="ko-KR" altLang="en-US" dirty="0" smtClean="0"/>
              <a:t> 괜찮다고 생각함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네이버영화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https://movie.naver.com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ko-KR" altLang="en-US" dirty="0" err="1" smtClean="0"/>
              <a:t>왓챠피디아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https://pedia.watcha.com/ko-KR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망고플레이트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4"/>
              </a:rPr>
              <a:t>https://www.mangoplate.com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  <a:p>
            <a:r>
              <a:rPr lang="ko-KR" altLang="en-US" dirty="0" err="1" smtClean="0"/>
              <a:t>다이닝코드</a:t>
            </a:r>
            <a:r>
              <a:rPr lang="en-US" altLang="ko-KR" dirty="0" smtClean="0"/>
              <a:t>: https</a:t>
            </a:r>
            <a:r>
              <a:rPr lang="en-US" altLang="ko-KR" dirty="0"/>
              <a:t>://www.diningcode.com/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392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팀원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오건황</a:t>
            </a:r>
            <a:r>
              <a:rPr lang="ko-KR" altLang="en-US" dirty="0"/>
              <a:t> </a:t>
            </a:r>
            <a:r>
              <a:rPr lang="ko-KR" altLang="en-US" dirty="0" smtClean="0"/>
              <a:t>고민재 조현석 </a:t>
            </a:r>
            <a:r>
              <a:rPr lang="ko-KR" altLang="en-US" dirty="0" err="1" smtClean="0"/>
              <a:t>이영빈</a:t>
            </a:r>
            <a:endParaRPr lang="en-US" altLang="ko-KR" dirty="0" smtClean="0"/>
          </a:p>
          <a:p>
            <a:r>
              <a:rPr lang="ko-KR" altLang="en-US" dirty="0" err="1" smtClean="0"/>
              <a:t>팀명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r>
              <a:rPr lang="ko-KR" altLang="en-US" dirty="0" smtClean="0"/>
              <a:t>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이주제를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기본적으로 팀원 </a:t>
            </a:r>
            <a:r>
              <a:rPr lang="ko-KR" altLang="en-US" dirty="0" err="1" smtClean="0"/>
              <a:t>개인개인의</a:t>
            </a:r>
            <a:r>
              <a:rPr lang="ko-KR" altLang="en-US" dirty="0" smtClean="0"/>
              <a:t> 관심분야를 찾음</a:t>
            </a:r>
            <a:endParaRPr lang="en-US" altLang="ko-KR" dirty="0" smtClean="0"/>
          </a:p>
          <a:p>
            <a:r>
              <a:rPr lang="ko-KR" altLang="en-US" dirty="0" smtClean="0"/>
              <a:t>어떻게 </a:t>
            </a:r>
            <a:r>
              <a:rPr lang="ko-KR" altLang="en-US" dirty="0" err="1" smtClean="0"/>
              <a:t>분배할거냐</a:t>
            </a:r>
            <a:endParaRPr lang="en-US" altLang="ko-KR" dirty="0" smtClean="0"/>
          </a:p>
          <a:p>
            <a:r>
              <a:rPr lang="ko-KR" altLang="en-US" dirty="0" err="1" smtClean="0"/>
              <a:t>몰루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2585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 뭐로 할래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이영빈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프로그래밍 </a:t>
            </a:r>
            <a:r>
              <a:rPr lang="ko-KR" altLang="en-US" dirty="0" err="1" smtClean="0"/>
              <a:t>수업과정</a:t>
            </a:r>
            <a:r>
              <a:rPr lang="ko-KR" altLang="en-US" dirty="0" smtClean="0"/>
              <a:t> 정리 사이트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조현석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축구선수 정보 검색 사이트</a:t>
            </a:r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오건황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여행지 숙소 조회 사이트 </a:t>
            </a:r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고민재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캠핑용품 쇼핑몰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++ </a:t>
            </a:r>
            <a:r>
              <a:rPr lang="ko-KR" altLang="en-US" dirty="0" smtClean="0"/>
              <a:t>영화 맛집 쇼핑몰 책 </a:t>
            </a:r>
            <a:r>
              <a:rPr lang="en-US" altLang="ko-KR" dirty="0" smtClean="0"/>
              <a:t>etc…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698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</a:t>
            </a:r>
            <a:r>
              <a:rPr lang="ko-KR" altLang="en-US" dirty="0" err="1" smtClean="0"/>
              <a:t>수업과정</a:t>
            </a:r>
            <a:r>
              <a:rPr lang="ko-KR" altLang="en-US" dirty="0" smtClean="0"/>
              <a:t> 정리 사이트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프로그래밍을 시작하는 사람들에게 도움이 되고자 이런 사이트를 만들려고 생각함</a:t>
            </a:r>
            <a:endParaRPr lang="en-US" altLang="ko-KR" dirty="0" smtClean="0"/>
          </a:p>
          <a:p>
            <a:r>
              <a:rPr lang="ko-KR" altLang="en-US" dirty="0" smtClean="0"/>
              <a:t>복습차원에서</a:t>
            </a:r>
            <a:endParaRPr lang="en-US" altLang="ko-KR" dirty="0" smtClean="0"/>
          </a:p>
          <a:p>
            <a:r>
              <a:rPr lang="ko-KR" altLang="en-US" dirty="0" err="1" smtClean="0"/>
              <a:t>참조사이트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뭘보고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이런생각을했을까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점프 투 자바 </a:t>
            </a:r>
            <a:r>
              <a:rPr lang="en-US" altLang="ko-KR" dirty="0"/>
              <a:t>: https://wikidocs.net/book/31</a:t>
            </a:r>
            <a:endParaRPr lang="en-US" altLang="ko-KR" dirty="0" smtClean="0"/>
          </a:p>
          <a:p>
            <a:r>
              <a:rPr lang="en-US" altLang="ko-KR" dirty="0"/>
              <a:t>W3SCHOOL : </a:t>
            </a:r>
            <a:r>
              <a:rPr lang="en-US" altLang="ko-KR" dirty="0">
                <a:hlinkClick r:id="rId2"/>
              </a:rPr>
              <a:t>https://www.w3schools.com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ko-KR" altLang="en-US" dirty="0" err="1" smtClean="0"/>
              <a:t>생활코딩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: https://opentutorias.org/course/743</a:t>
            </a:r>
          </a:p>
        </p:txBody>
      </p:sp>
    </p:spTree>
    <p:extLst>
      <p:ext uri="{BB962C8B-B14F-4D97-AF65-F5344CB8AC3E}">
        <p14:creationId xmlns:p14="http://schemas.microsoft.com/office/powerpoint/2010/main" val="378694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  왜</a:t>
            </a:r>
            <a:r>
              <a:rPr lang="en-US" altLang="ko-KR" dirty="0" smtClean="0"/>
              <a:t> </a:t>
            </a:r>
            <a:r>
              <a:rPr lang="ko-KR" altLang="en-US" dirty="0" smtClean="0"/>
              <a:t>캠핑 전문 쇼핑몰을 하려고 함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026" name="Picture 2" descr="https://cdn.automobilekorea.com/automobile/2022/01/25120911/5%ED%83%90-%EC%B0%A8%EB%B0%9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089" y="1825625"/>
            <a:ext cx="652382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83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480753" y="994351"/>
            <a:ext cx="4166062" cy="5206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2020</a:t>
            </a:r>
            <a:r>
              <a:rPr lang="ko-KR" altLang="en-US" dirty="0" smtClean="0"/>
              <a:t>년 전세계를 휩쓴 코로나로 인해 외출 및 야외활동이 근 </a:t>
            </a:r>
            <a:r>
              <a:rPr lang="en-US" altLang="ko-KR" dirty="0" smtClean="0"/>
              <a:t>2</a:t>
            </a:r>
            <a:r>
              <a:rPr lang="ko-KR" altLang="en-US" dirty="0" smtClean="0"/>
              <a:t>년 가까이 자제하였고 또한 제한되면서 실내에서 할 수 있는 여가활동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중심으로 산업이 성장하였다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815" y="994351"/>
            <a:ext cx="71913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57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7894" y="878138"/>
            <a:ext cx="6435815" cy="5323156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508463" y="1086714"/>
            <a:ext cx="4166062" cy="5206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2022</a:t>
            </a:r>
            <a:r>
              <a:rPr lang="ko-KR" altLang="en-US" dirty="0" smtClean="0"/>
              <a:t>년에 들어서면서 코로나 발병 초창기와 비교하면 각종 규제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사회적 </a:t>
            </a:r>
            <a:r>
              <a:rPr lang="ko-KR" altLang="en-US" dirty="0" err="1" smtClean="0"/>
              <a:t>거리두기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완화되었고 </a:t>
            </a:r>
            <a:r>
              <a:rPr lang="ko-KR" altLang="en-US" dirty="0" err="1" smtClean="0"/>
              <a:t>그로인해</a:t>
            </a:r>
            <a:r>
              <a:rPr lang="ko-KR" altLang="en-US" dirty="0" smtClean="0"/>
              <a:t>  대부분 </a:t>
            </a:r>
            <a:r>
              <a:rPr lang="ko-KR" altLang="en-US" dirty="0" err="1" smtClean="0"/>
              <a:t>실내활동</a:t>
            </a:r>
            <a:r>
              <a:rPr lang="ko-KR" altLang="en-US" dirty="0" smtClean="0"/>
              <a:t> 위주로 생활하던 사람들의 관심은 야외로 쏠리고 있다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4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86" y="901930"/>
            <a:ext cx="6923485" cy="4833851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480753" y="994351"/>
            <a:ext cx="4166062" cy="5206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코로나 </a:t>
            </a:r>
            <a:r>
              <a:rPr lang="en-US" altLang="ko-KR" dirty="0" smtClean="0"/>
              <a:t>19</a:t>
            </a:r>
            <a:r>
              <a:rPr lang="ko-KR" altLang="en-US" dirty="0" smtClean="0"/>
              <a:t>유행 이전부터 매년 </a:t>
            </a:r>
            <a:r>
              <a:rPr lang="ko-KR" altLang="en-US" dirty="0" err="1" smtClean="0"/>
              <a:t>캠핑시장</a:t>
            </a:r>
            <a:r>
              <a:rPr lang="ko-KR" altLang="en-US" dirty="0" smtClean="0"/>
              <a:t> 규모는 </a:t>
            </a:r>
            <a:r>
              <a:rPr lang="en-US" altLang="ko-KR" dirty="0" smtClean="0"/>
              <a:t>30%</a:t>
            </a:r>
            <a:r>
              <a:rPr lang="ko-KR" altLang="en-US" dirty="0" smtClean="0"/>
              <a:t>씩 성장해왔고</a:t>
            </a:r>
            <a:r>
              <a:rPr lang="en-US" altLang="ko-KR" dirty="0"/>
              <a:t> </a:t>
            </a:r>
            <a:r>
              <a:rPr lang="ko-KR" altLang="en-US" dirty="0" smtClean="0"/>
              <a:t>코로나 </a:t>
            </a:r>
            <a:r>
              <a:rPr lang="en-US" altLang="ko-KR" dirty="0" smtClean="0"/>
              <a:t>19</a:t>
            </a:r>
            <a:r>
              <a:rPr lang="ko-KR" altLang="en-US" dirty="0" err="1" smtClean="0"/>
              <a:t>유행이후</a:t>
            </a:r>
            <a:r>
              <a:rPr lang="ko-KR" altLang="en-US" dirty="0" smtClean="0"/>
              <a:t> 국내 외 여행이 어려워 지자 그 빈 자리를 캠핑이 채워나갔다</a:t>
            </a:r>
            <a:endParaRPr lang="en-US" altLang="ko-KR" dirty="0" smtClean="0"/>
          </a:p>
          <a:p>
            <a:r>
              <a:rPr lang="en-US" altLang="ko-KR" dirty="0" smtClean="0"/>
              <a:t>2020</a:t>
            </a:r>
            <a:r>
              <a:rPr lang="ko-KR" altLang="en-US" dirty="0" smtClean="0"/>
              <a:t>년에는 </a:t>
            </a:r>
            <a:r>
              <a:rPr lang="ko-KR" altLang="en-US" dirty="0" err="1" smtClean="0"/>
              <a:t>캠핑시장</a:t>
            </a:r>
            <a:r>
              <a:rPr lang="ko-KR" altLang="en-US" dirty="0" smtClean="0"/>
              <a:t> 규모가 작년대비 </a:t>
            </a:r>
            <a:r>
              <a:rPr lang="en-US" altLang="ko-KR" dirty="0" smtClean="0"/>
              <a:t>90%</a:t>
            </a:r>
            <a:r>
              <a:rPr lang="ko-KR" altLang="en-US" dirty="0" smtClean="0"/>
              <a:t>이상 성장하였다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44480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7290" y="559089"/>
            <a:ext cx="5710383" cy="807893"/>
          </a:xfrm>
        </p:spPr>
        <p:txBody>
          <a:bodyPr/>
          <a:lstStyle/>
          <a:p>
            <a:r>
              <a:rPr lang="ko-KR" altLang="en-US" dirty="0" smtClean="0"/>
              <a:t>참고한 쇼핑몰 사이트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8126" y="1576243"/>
            <a:ext cx="4463473" cy="4639830"/>
          </a:xfrm>
        </p:spPr>
        <p:txBody>
          <a:bodyPr/>
          <a:lstStyle/>
          <a:p>
            <a:r>
              <a:rPr lang="ko-KR" altLang="en-US" dirty="0" err="1" smtClean="0"/>
              <a:t>참고사이트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쿠팡</a:t>
            </a:r>
            <a:endParaRPr lang="en-US" altLang="ko-KR" dirty="0" smtClean="0"/>
          </a:p>
          <a:p>
            <a:r>
              <a:rPr lang="en-US" altLang="ko-KR" dirty="0"/>
              <a:t>https://www.coupang.com/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074" name="Picture 2" descr="https://user-images.githubusercontent.com/33862991/107868830-e3d88880-6eca-11eb-847a-eb2445f2d2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981" y="667327"/>
            <a:ext cx="48768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dn.ceomagazine.co.kr/news/photo/202105/13264_17148_134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3156815"/>
            <a:ext cx="493395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87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279</Words>
  <Application>Microsoft Office PowerPoint</Application>
  <PresentationFormat>와이드스크린</PresentationFormat>
  <Paragraphs>56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목차</vt:lpstr>
      <vt:lpstr>주제 뭐로 할래?</vt:lpstr>
      <vt:lpstr>프로그래밍 수업과정 정리 사이트</vt:lpstr>
      <vt:lpstr>   왜 캠핑 전문 쇼핑몰을 하려고 함?</vt:lpstr>
      <vt:lpstr>PowerPoint 프레젠테이션</vt:lpstr>
      <vt:lpstr>PowerPoint 프레젠테이션</vt:lpstr>
      <vt:lpstr>PowerPoint 프레젠테이션</vt:lpstr>
      <vt:lpstr>참고한 쇼핑몰 사이트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영화 정보 검색 사이트</vt:lpstr>
      <vt:lpstr>PowerPoint 프레젠테이션</vt:lpstr>
      <vt:lpstr>++ 영화 맛집 쇼핑몰 책 etc…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EZEN-136</dc:creator>
  <cp:lastModifiedBy>EZEN-136</cp:lastModifiedBy>
  <cp:revision>46</cp:revision>
  <dcterms:created xsi:type="dcterms:W3CDTF">2022-08-30T08:13:45Z</dcterms:created>
  <dcterms:modified xsi:type="dcterms:W3CDTF">2022-09-08T04:55:37Z</dcterms:modified>
</cp:coreProperties>
</file>