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5" r:id="rId4"/>
    <p:sldId id="264" r:id="rId5"/>
    <p:sldId id="266" r:id="rId6"/>
    <p:sldId id="257" r:id="rId7"/>
    <p:sldId id="267" r:id="rId8"/>
    <p:sldId id="258" r:id="rId9"/>
    <p:sldId id="260" r:id="rId10"/>
    <p:sldId id="262" r:id="rId11"/>
    <p:sldId id="259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EN-136" initials="E1" lastIdx="1" clrIdx="0">
    <p:extLst>
      <p:ext uri="{19B8F6BF-5375-455C-9EA6-DF929625EA0E}">
        <p15:presenceInfo xmlns:p15="http://schemas.microsoft.com/office/powerpoint/2012/main" userId="EZEN-13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08T20:02:55.68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3527F-706A-464A-9E2B-136E36CA288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6AE1E-4F33-4960-ADD0-6923C38EF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9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9C35-69FF-441E-A935-A57A16F46F83}" type="datetime1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2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BD13-0DF9-401B-9F9E-09A7407FA057}" type="datetime1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FA262-DD69-477F-A10C-17E2FA961F8F}" type="datetime1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9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609E-844D-4848-8E91-3CE1818320D4}" type="datetime1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18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E398-2544-48D5-9828-8C88AC042A2E}" type="datetime1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7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F02F-C9B6-4A65-A7BC-184F8EE11D77}" type="datetime1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3A5DC-1360-4DC1-92C6-1B1B44AE9AC3}" type="datetime1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5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A017-6800-4A35-98A4-8F46A4DDC6A5}" type="datetime1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BAC5-7D0D-4162-B637-93DB75194E78}" type="datetime1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1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5C79-E7B2-46BC-9B0E-9299B6AFF3BA}" type="datetime1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9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577E-E0E8-45B8-8D7F-390FC7AE376F}" type="datetime1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5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F596B-A96F-4C8E-B7D3-EBE559DB1298}" type="datetime1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6DC2-0CEC-401E-A6CF-ACEBBAA5B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4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utorials.org/course/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306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프로그래밍 </a:t>
            </a:r>
            <a:r>
              <a:rPr lang="ko-KR" altLang="en-US" dirty="0" err="1" smtClean="0"/>
              <a:t>입문자를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 사이트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사이트구조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36979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02283" y="1915132"/>
            <a:ext cx="3640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이용자들이 해당 정보에 대한</a:t>
            </a:r>
            <a:endParaRPr lang="en-US" altLang="ko-KR" dirty="0" smtClean="0"/>
          </a:p>
          <a:p>
            <a:r>
              <a:rPr lang="ko-KR" altLang="en-US" dirty="0" smtClean="0"/>
              <a:t>댓글을 작성할 수 있다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9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207625" cy="931660"/>
          </a:xfrm>
        </p:spPr>
        <p:txBody>
          <a:bodyPr/>
          <a:lstStyle/>
          <a:p>
            <a:r>
              <a:rPr lang="ko-KR" altLang="en-US" dirty="0" smtClean="0"/>
              <a:t>보완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490056"/>
            <a:ext cx="5558475" cy="22506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3933997"/>
            <a:ext cx="1587731" cy="68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359236" y="1490056"/>
            <a:ext cx="448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  설명 예제에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코드 공유게시판을 만들어서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이용자들끼리 작성한 코드를 비교하고 공유 할 수 있는 기능을 추가한다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207625" cy="931660"/>
          </a:xfrm>
        </p:spPr>
        <p:txBody>
          <a:bodyPr/>
          <a:lstStyle/>
          <a:p>
            <a:r>
              <a:rPr lang="ko-KR" altLang="en-US" dirty="0" smtClean="0"/>
              <a:t>보완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8829" y="1296786"/>
            <a:ext cx="448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이클립스 </a:t>
            </a:r>
            <a:endParaRPr lang="en-US" altLang="ko-KR" dirty="0" smtClean="0"/>
          </a:p>
          <a:p>
            <a:r>
              <a:rPr lang="en-US" altLang="ko-KR" dirty="0" smtClean="0"/>
              <a:t>Ctrl + H </a:t>
            </a:r>
            <a:r>
              <a:rPr lang="ko-KR" altLang="en-US" dirty="0" smtClean="0"/>
              <a:t>처럼</a:t>
            </a:r>
            <a:endParaRPr lang="en-US" altLang="ko-KR" dirty="0" smtClean="0"/>
          </a:p>
          <a:p>
            <a:r>
              <a:rPr lang="ko-KR" altLang="en-US" dirty="0" smtClean="0"/>
              <a:t>키워드를 검색하면 페이지를 조회해서 해당 검색결과를 나타내주는 페이지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02" y="1206211"/>
            <a:ext cx="3617293" cy="31496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02" y="4568304"/>
            <a:ext cx="7724775" cy="628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9517" y="5319063"/>
            <a:ext cx="728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Keyword</a:t>
            </a:r>
            <a:r>
              <a:rPr lang="ko-KR" altLang="en-US" dirty="0" smtClean="0"/>
              <a:t>를 검색해보자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7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프로젝트팀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팀명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err="1" smtClean="0"/>
              <a:t>구성팀원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주제선정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프로젝트 주제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- </a:t>
            </a:r>
            <a:r>
              <a:rPr lang="ko-KR" altLang="en-US" dirty="0" smtClean="0"/>
              <a:t>프로젝트 주제 선정 계기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참고사이트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보완점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3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채우자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 descr="photographeyes: Funny Office Illustrations for team 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30" y="1825625"/>
            <a:ext cx="6962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14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구성팀원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고민재</a:t>
            </a:r>
            <a:endParaRPr lang="en-US" altLang="ko-KR" dirty="0" smtClean="0"/>
          </a:p>
          <a:p>
            <a:r>
              <a:rPr lang="ko-KR" altLang="en-US" dirty="0" smtClean="0"/>
              <a:t>조현석</a:t>
            </a:r>
            <a:endParaRPr lang="en-US" altLang="ko-KR" dirty="0" smtClean="0"/>
          </a:p>
          <a:p>
            <a:r>
              <a:rPr lang="ko-KR" altLang="en-US" dirty="0" err="1" smtClean="0"/>
              <a:t>이영빈</a:t>
            </a:r>
            <a:endParaRPr lang="en-US" altLang="ko-KR" dirty="0" smtClean="0"/>
          </a:p>
          <a:p>
            <a:r>
              <a:rPr lang="ko-KR" altLang="en-US" dirty="0" err="1" smtClean="0"/>
              <a:t>오건황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</a:t>
            </a:r>
            <a:r>
              <a:rPr lang="ko-KR" altLang="en-US" dirty="0" err="1" smtClean="0"/>
              <a:t>입문자를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 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666" y="587317"/>
            <a:ext cx="1925414" cy="576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2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주제를 선정하게 된 계기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050" name="Picture 2" descr="7편 - 않히 외 않되? - 댄스타임즈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82" y="1690688"/>
            <a:ext cx="69621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6120"/>
            <a:ext cx="4659910" cy="993198"/>
          </a:xfrm>
          <a:prstGeom prst="rect">
            <a:avLst/>
          </a:prstGeom>
        </p:spPr>
      </p:pic>
      <p:pic>
        <p:nvPicPr>
          <p:cNvPr id="2052" name="Picture 4" descr="영상 인식으로 월리를 찾아볼까? -mahotas-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35" y="3032876"/>
            <a:ext cx="3554483" cy="270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47" y="2432038"/>
            <a:ext cx="436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검색결과가 너무 많아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735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11" y="462626"/>
            <a:ext cx="1925414" cy="57690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825" y="462626"/>
            <a:ext cx="7599814" cy="32629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75956" y="4148051"/>
            <a:ext cx="7007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정보를 찾는데 있어서 일회성으로 끝나지 않고</a:t>
            </a:r>
            <a:endParaRPr lang="en-US" altLang="ko-KR" dirty="0" smtClean="0"/>
          </a:p>
          <a:p>
            <a:r>
              <a:rPr lang="ko-KR" altLang="en-US" dirty="0" smtClean="0"/>
              <a:t>관련 정보를 모아서 볼 수 있게 만들자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578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생활코딩</a:t>
            </a:r>
            <a:endParaRPr lang="en-US" altLang="ko-KR" dirty="0" smtClean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https://opentutorials.org/course/1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구조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73701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8327" y="1832004"/>
            <a:ext cx="3640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주제별로 분류</a:t>
            </a:r>
            <a:endParaRPr lang="en-US" altLang="ko-KR" dirty="0" smtClean="0"/>
          </a:p>
          <a:p>
            <a:r>
              <a:rPr lang="ko-KR" altLang="en-US" dirty="0" smtClean="0"/>
              <a:t>찾고자 하는 정보에 대한 영상을 바로 실행 할 수 있게 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(HTML)iframe</a:t>
            </a:r>
            <a:r>
              <a:rPr lang="ko-KR" altLang="en-US" dirty="0" smtClean="0"/>
              <a:t>태그를 통해 유튜브 영상을 삽입함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6DC2-0CEC-401E-A6CF-ACEBBAA5BE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0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124</Words>
  <Application>Microsoft Office PowerPoint</Application>
  <PresentationFormat>와이드스크린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프로그래밍 입문자를 위한  정보 사이트  </vt:lpstr>
      <vt:lpstr>목차</vt:lpstr>
      <vt:lpstr>팀명(채우자)</vt:lpstr>
      <vt:lpstr>구성팀원</vt:lpstr>
      <vt:lpstr>프로그래밍 입문자를 위한  정보 사이트</vt:lpstr>
      <vt:lpstr>프로젝트 주제를 선정하게 된 계기</vt:lpstr>
      <vt:lpstr>PowerPoint 프레젠테이션</vt:lpstr>
      <vt:lpstr>참고 사이트</vt:lpstr>
      <vt:lpstr>사이트 구조</vt:lpstr>
      <vt:lpstr>사이트구조2</vt:lpstr>
      <vt:lpstr>보완</vt:lpstr>
      <vt:lpstr>보완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EZEN-136</dc:creator>
  <cp:lastModifiedBy>EZEN-136</cp:lastModifiedBy>
  <cp:revision>26</cp:revision>
  <dcterms:created xsi:type="dcterms:W3CDTF">2022-09-08T06:43:51Z</dcterms:created>
  <dcterms:modified xsi:type="dcterms:W3CDTF">2022-09-08T11:11:37Z</dcterms:modified>
</cp:coreProperties>
</file>