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8"/>
  </p:notesMasterIdLst>
  <p:sldIdLst>
    <p:sldId id="261" r:id="rId2"/>
    <p:sldId id="258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00" autoAdjust="0"/>
  </p:normalViewPr>
  <p:slideViewPr>
    <p:cSldViewPr>
      <p:cViewPr varScale="1">
        <p:scale>
          <a:sx n="147" d="100"/>
          <a:sy n="147" d="100"/>
        </p:scale>
        <p:origin x="5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E067-20D6-423E-9C20-A1A12726B8E4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634B5-173E-46D9-A2C9-691A6987F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8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367681" y="3392823"/>
            <a:ext cx="5151479" cy="405000"/>
          </a:xfrm>
        </p:spPr>
        <p:txBody>
          <a:bodyPr lIns="0" anchor="ctr">
            <a:noAutofit/>
          </a:bodyPr>
          <a:lstStyle>
            <a:lvl1pPr marL="0" algn="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625" b="0" kern="1200" spc="-45" baseline="0" dirty="0">
                <a:solidFill>
                  <a:schemeClr val="bg1"/>
                </a:solidFill>
                <a:latin typeface="+mj-lt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en-US" altLang="ko-KR" sz="2400" b="0" dirty="0" smtClean="0">
                <a:solidFill>
                  <a:schemeClr val="bg1"/>
                </a:solidFill>
                <a:latin typeface="+mj-lt"/>
                <a:ea typeface="나눔스퀘어 Bold" panose="020B0600000101010101" pitchFamily="50" charset="-127"/>
              </a:rPr>
              <a:t>BESPIN GLOBAL OVERVIEW</a:t>
            </a:r>
            <a:endParaRPr lang="ko-KR" altLang="en-US" sz="2400" b="0" dirty="0">
              <a:solidFill>
                <a:schemeClr val="bg1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7681" y="3888498"/>
            <a:ext cx="5151479" cy="270000"/>
          </a:xfrm>
        </p:spPr>
        <p:txBody>
          <a:bodyPr lIns="0" anchor="ctr">
            <a:normAutofit/>
          </a:bodyPr>
          <a:lstStyle>
            <a:lvl1pPr marL="0" indent="0" algn="r" defTabSz="685800" rtl="0" eaLnBrk="1" latinLnBrk="1" hangingPunct="1">
              <a:spcBef>
                <a:spcPts val="750"/>
              </a:spcBef>
              <a:buNone/>
              <a:defRPr lang="ko-KR" altLang="en-US" sz="1350" kern="1000" spc="-45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r">
              <a:spcBef>
                <a:spcPts val="1000"/>
              </a:spcBef>
            </a:pPr>
            <a:r>
              <a:rPr lang="en-US" altLang="ko-KR" kern="1000" spc="-45" dirty="0" smtClean="0">
                <a:solidFill>
                  <a:schemeClr val="bg1">
                    <a:lumMod val="85000"/>
                  </a:schemeClr>
                </a:solidFill>
              </a:rPr>
              <a:t>Sub Title </a:t>
            </a:r>
            <a:r>
              <a:rPr lang="en-US" altLang="ko-KR" kern="1000" spc="-6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kern="1000" spc="-6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부제가 없을 경우 날짜 </a:t>
            </a:r>
            <a:r>
              <a:rPr lang="en-US" altLang="ko-KR" kern="1000" spc="-6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: 2017.05.26)</a:t>
            </a:r>
            <a:endParaRPr lang="ko-KR" altLang="en-US" kern="1000" spc="-6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" y="387616"/>
            <a:ext cx="1504998" cy="1331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99" y="2033048"/>
            <a:ext cx="2016442" cy="1196478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1633537" y="3817941"/>
            <a:ext cx="6954203" cy="0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7" y="1944964"/>
            <a:ext cx="629808" cy="22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367681" y="3207068"/>
            <a:ext cx="5151479" cy="405000"/>
          </a:xfrm>
        </p:spPr>
        <p:txBody>
          <a:bodyPr lIns="0" anchor="ctr">
            <a:noAutofit/>
          </a:bodyPr>
          <a:lstStyle>
            <a:lvl1pPr marL="0" algn="r" defTabSz="685800" rtl="0" eaLnBrk="1" latinLnBrk="1" hangingPunct="1">
              <a:lnSpc>
                <a:spcPts val="2850"/>
              </a:lnSpc>
              <a:spcBef>
                <a:spcPct val="0"/>
              </a:spcBef>
              <a:buNone/>
              <a:defRPr lang="ko-KR" altLang="en-US" sz="2625" b="0" kern="1200" spc="-45" baseline="0" dirty="0">
                <a:solidFill>
                  <a:schemeClr val="bg1"/>
                </a:solidFill>
                <a:latin typeface="+mj-lt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>
              <a:lnSpc>
                <a:spcPts val="3800"/>
              </a:lnSpc>
            </a:pPr>
            <a:r>
              <a:rPr lang="en-US" altLang="ko-KR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 Title</a:t>
            </a:r>
            <a:r>
              <a:rPr lang="ko-KR" altLang="en-US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이</a:t>
            </a:r>
            <a:r>
              <a:rPr lang="en-US" altLang="ko-KR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/>
            </a:r>
            <a:br>
              <a:rPr lang="en-US" altLang="ko-KR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</a:br>
            <a:r>
              <a:rPr lang="en-US" altLang="ko-KR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ko-KR" altLang="en-US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줄일</a:t>
            </a:r>
            <a:r>
              <a:rPr lang="en-US" altLang="ko-KR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2400" b="0" kern="1200" spc="-45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경우 사용하세요</a:t>
            </a:r>
            <a:endParaRPr lang="ko-KR" altLang="en-US" sz="2400" b="0" kern="1200" spc="-45" baseline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7681" y="3888498"/>
            <a:ext cx="5151479" cy="270000"/>
          </a:xfrm>
        </p:spPr>
        <p:txBody>
          <a:bodyPr lIns="0" anchor="ctr">
            <a:normAutofit/>
          </a:bodyPr>
          <a:lstStyle>
            <a:lvl1pPr marL="0" indent="0" algn="r" defTabSz="685800" rtl="0" eaLnBrk="1" latinLnBrk="1" hangingPunct="1">
              <a:spcBef>
                <a:spcPts val="750"/>
              </a:spcBef>
              <a:buNone/>
              <a:defRPr lang="ko-KR" altLang="en-US" sz="1350" kern="1000" spc="-45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r">
              <a:spcBef>
                <a:spcPts val="1000"/>
              </a:spcBef>
            </a:pPr>
            <a:r>
              <a:rPr lang="en-US" altLang="ko-KR" kern="1000" spc="-45" dirty="0" smtClean="0">
                <a:solidFill>
                  <a:schemeClr val="bg1">
                    <a:lumMod val="85000"/>
                  </a:schemeClr>
                </a:solidFill>
              </a:rPr>
              <a:t>Sub Title </a:t>
            </a:r>
            <a:r>
              <a:rPr lang="en-US" altLang="ko-KR" kern="1000" spc="-6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kern="1000" spc="-6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부제가 없을 경우 날짜 </a:t>
            </a:r>
            <a:r>
              <a:rPr lang="en-US" altLang="ko-KR" kern="1000" spc="-6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: 2017.05.26)</a:t>
            </a:r>
            <a:endParaRPr lang="ko-KR" altLang="en-US" kern="1000" spc="-6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" y="387616"/>
            <a:ext cx="1504998" cy="133134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633537" y="3817941"/>
            <a:ext cx="6954203" cy="0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7" y="1944964"/>
            <a:ext cx="629808" cy="22784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99" y="1714017"/>
            <a:ext cx="2016442" cy="11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6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2" b="4898"/>
          <a:stretch/>
        </p:blipFill>
        <p:spPr>
          <a:xfrm>
            <a:off x="6048375" y="3240311"/>
            <a:ext cx="3095624" cy="1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4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93034"/>
            <a:ext cx="9144000" cy="429406"/>
          </a:xfrm>
        </p:spPr>
        <p:txBody>
          <a:bodyPr lIns="0" anchor="t">
            <a:normAutofit/>
          </a:bodyPr>
          <a:lstStyle>
            <a:lvl1pPr marL="0" algn="ctr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300" b="0" kern="1200" spc="-45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2710037"/>
            <a:ext cx="9144000" cy="347053"/>
          </a:xfrm>
        </p:spPr>
        <p:txBody>
          <a:bodyPr lIns="0" anchor="t">
            <a:normAutofit/>
          </a:bodyPr>
          <a:lstStyle>
            <a:lvl1pPr marL="0" indent="0" algn="ctr" defTabSz="685800" rtl="0" eaLnBrk="1" latinLnBrk="1" hangingPunct="1">
              <a:spcBef>
                <a:spcPts val="750"/>
              </a:spcBef>
              <a:buNone/>
              <a:defRPr lang="en-US" altLang="ko-KR" sz="1500" kern="1000" spc="-9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부제가 없는 경우 삭제 가능</a:t>
            </a:r>
            <a:endParaRPr lang="en-US" altLang="ko-KR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75073" y="2571750"/>
            <a:ext cx="799385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8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28601" y="4758508"/>
            <a:ext cx="2679815" cy="294826"/>
            <a:chOff x="0" y="6344672"/>
            <a:chExt cx="3573087" cy="393101"/>
          </a:xfrm>
        </p:grpSpPr>
        <p:sp>
          <p:nvSpPr>
            <p:cNvPr id="12" name="Shape 12"/>
            <p:cNvSpPr/>
            <p:nvPr/>
          </p:nvSpPr>
          <p:spPr>
            <a:xfrm>
              <a:off x="0" y="6485481"/>
              <a:ext cx="3573087" cy="252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563" spc="-15" baseline="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Copyright © 2018 BESPIN GLOBAL Co., Ltd. All rights reserved   |  Confidential </a:t>
              </a:r>
            </a:p>
          </p:txBody>
        </p:sp>
        <p:sp>
          <p:nvSpPr>
            <p:cNvPr id="13" name="Shape 12"/>
            <p:cNvSpPr/>
            <p:nvPr/>
          </p:nvSpPr>
          <p:spPr>
            <a:xfrm>
              <a:off x="0" y="6344672"/>
              <a:ext cx="3386574" cy="252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563" spc="-15" baseline="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http://www.bespinglobal.com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11455" y="4679409"/>
            <a:ext cx="872109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/>
        </p:nvSpPr>
        <p:spPr>
          <a:xfrm>
            <a:off x="8617822" y="4751326"/>
            <a:ext cx="31472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0" kern="1200" spc="-6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3D128-6A04-455F-8378-56C967E3935B}" type="slidenum">
              <a:rPr lang="ko-KR" altLang="en-US" sz="750" smtClean="0"/>
              <a:pPr/>
              <a:t>‹#›</a:t>
            </a:fld>
            <a:endParaRPr lang="ko-KR" altLang="en-US" sz="750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11241" y="186154"/>
            <a:ext cx="8100000" cy="381659"/>
          </a:xfrm>
        </p:spPr>
        <p:txBody>
          <a:bodyPr lIns="0" anchor="ctr">
            <a:normAutofit/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800" b="1" kern="1200" spc="-45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Title [</a:t>
            </a:r>
            <a:r>
              <a:rPr lang="ko-KR" altLang="en-US" dirty="0" smtClean="0"/>
              <a:t>서브타이틀 없는 경우 사용</a:t>
            </a:r>
            <a:r>
              <a:rPr lang="en-US" altLang="ko-K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28601" y="4758508"/>
            <a:ext cx="2679815" cy="294826"/>
            <a:chOff x="0" y="6344672"/>
            <a:chExt cx="3573087" cy="393101"/>
          </a:xfrm>
        </p:grpSpPr>
        <p:sp>
          <p:nvSpPr>
            <p:cNvPr id="12" name="Shape 12"/>
            <p:cNvSpPr/>
            <p:nvPr/>
          </p:nvSpPr>
          <p:spPr>
            <a:xfrm>
              <a:off x="0" y="6485481"/>
              <a:ext cx="3573087" cy="252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563" spc="-15" baseline="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Copyright © 2018 BESPIN GLOBAL Co., Ltd. All rights reserved   |  Confidential </a:t>
              </a:r>
            </a:p>
          </p:txBody>
        </p:sp>
        <p:sp>
          <p:nvSpPr>
            <p:cNvPr id="13" name="Shape 12"/>
            <p:cNvSpPr/>
            <p:nvPr/>
          </p:nvSpPr>
          <p:spPr>
            <a:xfrm>
              <a:off x="0" y="6344672"/>
              <a:ext cx="3386574" cy="252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563" spc="-15" baseline="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http://www.bespinglobal.com</a:t>
              </a: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211455" y="4679409"/>
            <a:ext cx="872109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 txBox="1">
            <a:spLocks/>
          </p:cNvSpPr>
          <p:nvPr/>
        </p:nvSpPr>
        <p:spPr>
          <a:xfrm>
            <a:off x="8617822" y="4751326"/>
            <a:ext cx="31472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0" kern="1200" spc="-6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3D128-6A04-455F-8378-56C967E3935B}" type="slidenum">
              <a:rPr lang="ko-KR" altLang="en-US" sz="750" smtClean="0"/>
              <a:pPr/>
              <a:t>‹#›</a:t>
            </a:fld>
            <a:endParaRPr lang="ko-KR" altLang="en-US" sz="750" dirty="0"/>
          </a:p>
        </p:txBody>
      </p:sp>
    </p:spTree>
    <p:extLst>
      <p:ext uri="{BB962C8B-B14F-4D97-AF65-F5344CB8AC3E}">
        <p14:creationId xmlns:p14="http://schemas.microsoft.com/office/powerpoint/2010/main" val="24612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28601" y="4758508"/>
            <a:ext cx="2679815" cy="294826"/>
            <a:chOff x="0" y="6344672"/>
            <a:chExt cx="3573087" cy="393101"/>
          </a:xfrm>
        </p:grpSpPr>
        <p:sp>
          <p:nvSpPr>
            <p:cNvPr id="16" name="Shape 12"/>
            <p:cNvSpPr/>
            <p:nvPr/>
          </p:nvSpPr>
          <p:spPr>
            <a:xfrm>
              <a:off x="0" y="6485481"/>
              <a:ext cx="3573087" cy="252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563" spc="-15" baseline="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Copyright © 2018 BESPIN GLOBAL Co., Ltd. All rights reserved   |  Confidential </a:t>
              </a:r>
            </a:p>
          </p:txBody>
        </p:sp>
        <p:sp>
          <p:nvSpPr>
            <p:cNvPr id="18" name="Shape 12"/>
            <p:cNvSpPr/>
            <p:nvPr/>
          </p:nvSpPr>
          <p:spPr>
            <a:xfrm>
              <a:off x="0" y="6344672"/>
              <a:ext cx="3386574" cy="252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1800">
                  <a:solidFill>
                    <a:srgbClr val="2A3538"/>
                  </a:solidFill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r>
                <a:rPr lang="en-US" sz="563" spc="-15" baseline="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http://www.bespinglobal.com</a:t>
              </a: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11455" y="4679409"/>
            <a:ext cx="872109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/>
          <p:cNvSpPr txBox="1">
            <a:spLocks/>
          </p:cNvSpPr>
          <p:nvPr/>
        </p:nvSpPr>
        <p:spPr>
          <a:xfrm>
            <a:off x="8617822" y="4751326"/>
            <a:ext cx="31472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0" kern="1200" spc="-6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3D128-6A04-455F-8378-56C967E3935B}" type="slidenum">
              <a:rPr lang="ko-KR" altLang="en-US" sz="750" smtClean="0"/>
              <a:pPr/>
              <a:t>‹#›</a:t>
            </a:fld>
            <a:endParaRPr lang="ko-KR" altLang="en-US" sz="750" dirty="0"/>
          </a:p>
        </p:txBody>
      </p:sp>
    </p:spTree>
    <p:extLst>
      <p:ext uri="{BB962C8B-B14F-4D97-AF65-F5344CB8AC3E}">
        <p14:creationId xmlns:p14="http://schemas.microsoft.com/office/powerpoint/2010/main" val="308841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0" y="2828294"/>
            <a:ext cx="9144000" cy="405000"/>
          </a:xfr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THANK YOU.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01" y="4724615"/>
            <a:ext cx="1504998" cy="1331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448" y="1408346"/>
            <a:ext cx="1983105" cy="11766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0" y="332300"/>
            <a:ext cx="706350" cy="25507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70" y="2337306"/>
            <a:ext cx="706350" cy="25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2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00" y="4933950"/>
            <a:ext cx="1620000" cy="171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nakim@bespinglobal.commm" TargetMode="External"/><Relationship Id="rId2" Type="http://schemas.openxmlformats.org/officeDocument/2006/relationships/hyperlink" Target="mailto:Inchul.shin@bespingloba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JmNmheAS2qyb-8tWgdmHfmgsqAKngSC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m0Yp3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9444" y="1733550"/>
            <a:ext cx="4947556" cy="803936"/>
          </a:xfrm>
        </p:spPr>
        <p:txBody>
          <a:bodyPr>
            <a:noAutofit/>
          </a:bodyPr>
          <a:lstStyle/>
          <a:p>
            <a:pPr algn="l">
              <a:tabLst>
                <a:tab pos="1422400" algn="l"/>
                <a:tab pos="2032000" algn="l"/>
              </a:tabLst>
            </a:pPr>
            <a:r>
              <a:rPr lang="ko-KR" altLang="en-US" b="1" dirty="0" err="1" smtClean="0">
                <a:latin typeface="+mj-ea"/>
                <a:ea typeface="+mj-ea"/>
                <a:cs typeface="Times New Roman" pitchFamily="18" charset="0"/>
              </a:rPr>
              <a:t>베스핀</a:t>
            </a:r>
            <a:r>
              <a:rPr lang="ko-KR" altLang="en-US" b="1" dirty="0" smtClean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b="1" dirty="0" smtClean="0">
                <a:latin typeface="+mj-ea"/>
                <a:ea typeface="+mj-ea"/>
                <a:cs typeface="Times New Roman" pitchFamily="18" charset="0"/>
              </a:rPr>
              <a:t>아카데미</a:t>
            </a:r>
            <a:r>
              <a:rPr lang="ko-KR" altLang="en-US" b="1" dirty="0" smtClean="0">
                <a:latin typeface="+mj-ea"/>
                <a:ea typeface="+mj-ea"/>
                <a:cs typeface="Times New Roman" pitchFamily="18" charset="0"/>
              </a:rPr>
              <a:t>와 함께</a:t>
            </a:r>
            <a:r>
              <a:rPr lang="ko-KR" altLang="en-US" b="1" dirty="0" smtClean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ko-KR" altLang="en-US" b="1" dirty="0" smtClean="0">
                <a:latin typeface="+mj-ea"/>
                <a:ea typeface="+mj-ea"/>
                <a:cs typeface="Times New Roman" pitchFamily="18" charset="0"/>
              </a:rPr>
              <a:t>하는 </a:t>
            </a:r>
            <a:r>
              <a:rPr lang="en-US" altLang="ko-KR" b="1" dirty="0" smtClean="0">
                <a:latin typeface="+mj-ea"/>
                <a:ea typeface="+mj-ea"/>
                <a:cs typeface="Times New Roman" pitchFamily="18" charset="0"/>
              </a:rPr>
              <a:t>AWS </a:t>
            </a:r>
            <a:r>
              <a:rPr lang="en-US" altLang="ko-KR" b="1" dirty="0" smtClean="0">
                <a:latin typeface="+mj-ea"/>
                <a:ea typeface="+mj-ea"/>
                <a:cs typeface="Times New Roman" pitchFamily="18" charset="0"/>
              </a:rPr>
              <a:t>Hands-On</a:t>
            </a:r>
            <a:r>
              <a:rPr lang="ko-KR" altLang="en-US" b="1" dirty="0" smtClean="0">
                <a:latin typeface="+mj-ea"/>
                <a:ea typeface="+mj-ea"/>
                <a:cs typeface="Times New Roman" pitchFamily="18" charset="0"/>
              </a:rPr>
              <a:t>기초 교육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498088" y="2993276"/>
            <a:ext cx="4745081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ko-KR" altLang="en-US" sz="2004" b="1" dirty="0" smtClean="0">
                <a:solidFill>
                  <a:schemeClr val="bg1"/>
                </a:solidFill>
                <a:latin typeface="+mj-ea"/>
                <a:ea typeface="+mj-ea"/>
                <a:cs typeface="맑은 고딕" pitchFamily="18" charset="0"/>
              </a:rPr>
              <a:t>신인철 </a:t>
            </a:r>
            <a:r>
              <a:rPr lang="en-US" altLang="ko-KR" sz="2004" b="1" dirty="0" smtClean="0">
                <a:solidFill>
                  <a:schemeClr val="bg1"/>
                </a:solidFill>
                <a:latin typeface="+mj-ea"/>
                <a:ea typeface="+mj-ea"/>
                <a:cs typeface="맑은 고딕" pitchFamily="18" charset="0"/>
                <a:hlinkClick r:id="rId2"/>
              </a:rPr>
              <a:t>Inchul.shin@bespinglobal.com</a:t>
            </a:r>
            <a:endParaRPr lang="en-US" altLang="ko-KR" sz="2004" b="1" dirty="0" smtClean="0">
              <a:solidFill>
                <a:schemeClr val="bg1"/>
              </a:solidFill>
              <a:latin typeface="+mj-ea"/>
              <a:ea typeface="+mj-ea"/>
              <a:cs typeface="맑은 고딕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ko-KR" altLang="en-US" sz="2004" b="1" dirty="0" smtClean="0">
                <a:solidFill>
                  <a:schemeClr val="bg1"/>
                </a:solidFill>
                <a:latin typeface="+mj-ea"/>
                <a:ea typeface="+mj-ea"/>
                <a:cs typeface="맑은 고딕" pitchFamily="18" charset="0"/>
              </a:rPr>
              <a:t>김세나 </a:t>
            </a:r>
            <a:r>
              <a:rPr lang="en-US" altLang="ko-KR" sz="2004" b="1" dirty="0" err="1" smtClean="0">
                <a:solidFill>
                  <a:schemeClr val="bg1"/>
                </a:solidFill>
                <a:latin typeface="+mj-ea"/>
                <a:ea typeface="+mj-ea"/>
                <a:cs typeface="맑은 고딕" pitchFamily="18" charset="0"/>
                <a:hlinkClick r:id="rId3"/>
              </a:rPr>
              <a:t>senakim@bespinglobal.commm</a:t>
            </a:r>
            <a:endParaRPr lang="en-US" altLang="ko-KR" sz="2004" b="1" dirty="0" smtClean="0">
              <a:solidFill>
                <a:schemeClr val="bg1"/>
              </a:solidFill>
              <a:latin typeface="+mj-ea"/>
              <a:ea typeface="+mj-ea"/>
              <a:cs typeface="맑은 고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4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01742"/>
              </p:ext>
            </p:extLst>
          </p:nvPr>
        </p:nvGraphicFramePr>
        <p:xfrm>
          <a:off x="516281" y="666750"/>
          <a:ext cx="8111438" cy="2811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5377">
                  <a:extLst>
                    <a:ext uri="{9D8B030D-6E8A-4147-A177-3AD203B41FA5}">
                      <a16:colId xmlns:a16="http://schemas.microsoft.com/office/drawing/2014/main" val="3972782481"/>
                    </a:ext>
                  </a:extLst>
                </a:gridCol>
                <a:gridCol w="1205607">
                  <a:extLst>
                    <a:ext uri="{9D8B030D-6E8A-4147-A177-3AD203B41FA5}">
                      <a16:colId xmlns:a16="http://schemas.microsoft.com/office/drawing/2014/main" val="3495051168"/>
                    </a:ext>
                  </a:extLst>
                </a:gridCol>
                <a:gridCol w="1352418">
                  <a:extLst>
                    <a:ext uri="{9D8B030D-6E8A-4147-A177-3AD203B41FA5}">
                      <a16:colId xmlns:a16="http://schemas.microsoft.com/office/drawing/2014/main" val="1982293756"/>
                    </a:ext>
                  </a:extLst>
                </a:gridCol>
                <a:gridCol w="1685998">
                  <a:extLst>
                    <a:ext uri="{9D8B030D-6E8A-4147-A177-3AD203B41FA5}">
                      <a16:colId xmlns:a16="http://schemas.microsoft.com/office/drawing/2014/main" val="391026682"/>
                    </a:ext>
                  </a:extLst>
                </a:gridCol>
                <a:gridCol w="625871">
                  <a:extLst>
                    <a:ext uri="{9D8B030D-6E8A-4147-A177-3AD203B41FA5}">
                      <a16:colId xmlns:a16="http://schemas.microsoft.com/office/drawing/2014/main" val="822179866"/>
                    </a:ext>
                  </a:extLst>
                </a:gridCol>
                <a:gridCol w="876408">
                  <a:extLst>
                    <a:ext uri="{9D8B030D-6E8A-4147-A177-3AD203B41FA5}">
                      <a16:colId xmlns:a16="http://schemas.microsoft.com/office/drawing/2014/main" val="755666653"/>
                    </a:ext>
                  </a:extLst>
                </a:gridCol>
                <a:gridCol w="1829759">
                  <a:extLst>
                    <a:ext uri="{9D8B030D-6E8A-4147-A177-3AD203B41FA5}">
                      <a16:colId xmlns:a16="http://schemas.microsoft.com/office/drawing/2014/main" val="2689852804"/>
                    </a:ext>
                  </a:extLst>
                </a:gridCol>
              </a:tblGrid>
              <a:tr h="247897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No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진행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94006674"/>
                  </a:ext>
                </a:extLst>
              </a:tr>
              <a:tr h="247897">
                <a:tc rowSpan="9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66" marR="6466" marT="6466" marB="6466" anchor="ctr"/>
                </a:tc>
                <a:tc rowSpan="9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2019-07-04</a:t>
                      </a:r>
                      <a:endParaRPr lang="x-none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14:00 – 14:30</a:t>
                      </a:r>
                      <a:endParaRPr lang="x-none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row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AWS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EC2</a:t>
                      </a:r>
                      <a:endParaRPr lang="x-none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이론</a:t>
                      </a:r>
                      <a:endParaRPr lang="x-none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394510507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x-none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14:30 – 14:50</a:t>
                      </a:r>
                      <a:endParaRPr lang="x-none" altLang="ko-KR" sz="1600" b="1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192578652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14:50 – 15:00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gridSpan="4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휴식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3684983549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15:00 – 15:30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rowSpan="2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AWS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VPC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이론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1020586044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15:30 – 15:50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3515845444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15:50 – 16:00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 gridSpan="4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휴식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1476112383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16:00 – 16:50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50" charset="-127"/>
                        </a:rPr>
                        <a:t>AWS Hands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50" charset="-127"/>
                        </a:rPr>
                        <a:t> On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실습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1416739083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16:50 – 17:00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</a:t>
                      </a:r>
                      <a:r>
                        <a:rPr lang="ko-KR" alt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휴식</a:t>
                      </a:r>
                      <a:endParaRPr lang="ko-KR" altLang="ko-KR" sz="1600" b="1" dirty="0" smtClean="0">
                        <a:solidFill>
                          <a:schemeClr val="tx1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1209897750"/>
                  </a:ext>
                </a:extLst>
              </a:tr>
              <a:tr h="247897">
                <a:tc vMerge="1"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17:00 – 17:20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50" charset="-127"/>
                        </a:rPr>
                        <a:t>OpsNow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50" charset="-127"/>
                        </a:rPr>
                        <a:t> &amp;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ea typeface="Malgun Gothic" panose="020B0503020000020004" pitchFamily="50" charset="-127"/>
                        </a:rPr>
                        <a:t>Quiz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분</a:t>
                      </a: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66" marR="6466" marT="6466" marB="6466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 </a:t>
                      </a: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372379550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474746"/>
                </a:solidFill>
                <a:latin typeface="+mj-ea"/>
                <a:cs typeface="Times New Roman" pitchFamily="18" charset="0"/>
              </a:rPr>
              <a:t>일정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241" y="2380921"/>
            <a:ext cx="8100000" cy="381659"/>
          </a:xfrm>
        </p:spPr>
        <p:txBody>
          <a:bodyPr>
            <a:noAutofit/>
          </a:bodyPr>
          <a:lstStyle/>
          <a:p>
            <a:pPr algn="ctr"/>
            <a:r>
              <a:rPr lang="en-US" altLang="ko-KR" sz="11500" dirty="0">
                <a:latin typeface="+mj-ea"/>
                <a:ea typeface="+mj-ea"/>
              </a:rPr>
              <a:t>QUIZ</a:t>
            </a:r>
            <a:endParaRPr lang="ko-KR" altLang="en-US" sz="1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42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661682" y="183099"/>
            <a:ext cx="1233917" cy="328196"/>
          </a:xfrm>
        </p:spPr>
        <p:txBody>
          <a:bodyPr vert="horz" lIns="0" tIns="45720" rIns="91440" bIns="45720" rtlCol="0" anchor="ctr"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2400" b="1" kern="1200" spc="-6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QUIZ!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8" y="126581"/>
            <a:ext cx="1492937" cy="441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900" y="713502"/>
            <a:ext cx="71628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1. Kahoot.com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접속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PC +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모바일 가능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900" y="1438929"/>
            <a:ext cx="71628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2.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화면에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PIN Number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입력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6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자리 숫자 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900" y="2151043"/>
            <a:ext cx="71628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3. </a:t>
            </a:r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NickName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입력 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메일 아이디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900" y="2863157"/>
            <a:ext cx="74295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4.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문제 시작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5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문제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규칙 시간과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정답수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4900" y="3575271"/>
            <a:ext cx="71628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5.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규칙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빨리 맞춘 시간과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정답수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71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경품</a:t>
            </a:r>
            <a:endParaRPr lang="ko-KR" altLang="en-US" dirty="0"/>
          </a:p>
        </p:txBody>
      </p:sp>
      <p:pic>
        <p:nvPicPr>
          <p:cNvPr id="14" name="Picture 6" descr="ì¤íë²ì¤ ì¹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385364"/>
            <a:ext cx="2130425" cy="13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ì¤íë²ì¤ ì¹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7" y="2385364"/>
            <a:ext cx="2130425" cy="13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¤íë²ì¤ ì¹´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4" y="2385364"/>
            <a:ext cx="2130425" cy="13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>
            <a:hlinkClick r:id="rId3"/>
          </p:cNvPr>
          <p:cNvSpPr/>
          <p:nvPr/>
        </p:nvSpPr>
        <p:spPr>
          <a:xfrm>
            <a:off x="7310437" y="1733550"/>
            <a:ext cx="609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67200" y="1733550"/>
            <a:ext cx="609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38275" y="1733550"/>
            <a:ext cx="609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241" y="1790535"/>
            <a:ext cx="8100000" cy="1562430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설문 작성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ko-KR" sz="3200" dirty="0">
                <a:hlinkClick r:id="rId2"/>
              </a:rPr>
              <a:t>http://bit.ly/2Km0Yp3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59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베스핀테마2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베스핀테마2" id="{21907B61-5562-4A18-871A-EA14299EF541}" vid="{CBCDF5D6-E1C7-4399-BC3B-3D8D1C8C19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베스핀테마2</Template>
  <TotalTime>507</TotalTime>
  <Words>142</Words>
  <Application>Microsoft Office PowerPoint</Application>
  <PresentationFormat>화면 슬라이드 쇼(16:9)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PT Sans</vt:lpstr>
      <vt:lpstr>나눔스퀘어 Bold</vt:lpstr>
      <vt:lpstr>Malgun Gothic</vt:lpstr>
      <vt:lpstr>Malgun Gothic</vt:lpstr>
      <vt:lpstr>Arial</vt:lpstr>
      <vt:lpstr>Times New Roman</vt:lpstr>
      <vt:lpstr>Wingdings</vt:lpstr>
      <vt:lpstr>베스핀테마2</vt:lpstr>
      <vt:lpstr>베스핀 아카데미와 함께 하는 AWS Hands-On기초 교육</vt:lpstr>
      <vt:lpstr>일정</vt:lpstr>
      <vt:lpstr>QUIZ</vt:lpstr>
      <vt:lpstr>QUIZ!</vt:lpstr>
      <vt:lpstr>경품</vt:lpstr>
      <vt:lpstr>설문 작성 http://bit.ly/2Km0Yp3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신 인철</cp:lastModifiedBy>
  <cp:revision>52</cp:revision>
  <dcterms:created xsi:type="dcterms:W3CDTF">2006-08-16T00:00:00Z</dcterms:created>
  <dcterms:modified xsi:type="dcterms:W3CDTF">2019-07-01T08:07:47Z</dcterms:modified>
</cp:coreProperties>
</file>