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6" r:id="rId3"/>
    <p:sldId id="277" r:id="rId4"/>
    <p:sldId id="278" r:id="rId5"/>
    <p:sldId id="285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S" initials="RS" lastIdx="1" clrIdx="0">
    <p:extLst>
      <p:ext uri="{19B8F6BF-5375-455C-9EA6-DF929625EA0E}">
        <p15:presenceInfo xmlns:p15="http://schemas.microsoft.com/office/powerpoint/2012/main" userId="1f170d58ac542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E5B4F7"/>
    <a:srgbClr val="DCB9FF"/>
    <a:srgbClr val="E2C5FF"/>
    <a:srgbClr val="FFA3E0"/>
    <a:srgbClr val="FCFCFC"/>
    <a:srgbClr val="EEEEEE"/>
    <a:srgbClr val="F8F3FA"/>
    <a:srgbClr val="BDEDF7"/>
    <a:srgbClr val="FF6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5C870F8-5AC1-3627-A115-3F54C610C2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1091E9-4C18-8A77-F0F1-E39AFB38A4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5345A-074D-4CEE-AAE0-ABD6D466B953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613727-4995-1722-94BB-A9D2A45C4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B8C91E-1735-D0B5-917B-A3152F465D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E3986-AE6F-4040-9CA4-3131FF3A8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09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0A46-4BB8-4006-933F-5A19BFA1D200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353A-7285-4885-91AD-3C34BF1F1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1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48AE-5196-4AD4-AD7E-E1725CE365ED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28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9B06-BE5E-41D3-9742-80F600E83CD9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97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3C5B-AE00-495E-B259-B5231B6BF35C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3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D385-CA0E-47E4-BA53-C93223881278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76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1A59-1F05-401F-BF6B-5B21BCE72A3C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A6D1-B319-4F3D-91FE-2965E6E007E1}" type="datetime1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9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5A70-2DB7-4FF1-BCA0-1D9EBA581129}" type="datetime1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661D-45E2-4869-BA7D-0B288B95A2E0}" type="datetime1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91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5CA5-71D7-4DF4-9375-A062CFFFB2E6}" type="datetime1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1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E55D-0DBF-41BF-ADDC-259D717AB5E3}" type="datetime1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08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4044-A538-4607-938F-32DBDD08835A}" type="datetime1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EE01-35C0-4905-93A7-D4ACC43B3E59}" type="datetime1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4F55-7111-48B0-85B0-487D4310E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6228" y="2036526"/>
            <a:ext cx="109987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Разработка игрового </a:t>
            </a:r>
          </a:p>
          <a:p>
            <a:r>
              <a:rPr lang="ru-RU" sz="44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веб-приложения </a:t>
            </a:r>
          </a:p>
          <a:p>
            <a:r>
              <a:rPr lang="ru-RU" sz="44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на Django </a:t>
            </a:r>
          </a:p>
          <a:p>
            <a:endParaRPr lang="ru-RU" sz="44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7988" y="2036526"/>
            <a:ext cx="10884877" cy="324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Сакаева Рената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Салиев Альберт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БНИ-21-01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УГНТУ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6910705" y="1385570"/>
            <a:ext cx="0" cy="42976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081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9423" y="1301260"/>
            <a:ext cx="108848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Веб-приложения активно используются в повседневной жизни для обучения, развлечения и работы. 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Развитие когнитивных навыков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Изучение современных технологий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Создание приложения с нуля помогает понять полный цикл разработки: от проектирования до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Доступно на большинстве браузеров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Интуитивно понятный интерфейс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Суть проекта: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Сайт предоставляет возможность играть в три классические игры: «Крестики-нолики», «</a:t>
            </a:r>
            <a:r>
              <a:rPr lang="ru-RU" sz="2000" dirty="0" err="1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Мемори</a:t>
            </a: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» и «Камень-ножницы-бумага» единолично или с другом.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7620" y="37035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Актуальность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D0945D-B86A-91FD-B915-DD4D343E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08776"/>
            <a:ext cx="12192000" cy="278873"/>
          </a:xfrm>
        </p:spPr>
        <p:txBody>
          <a:bodyPr/>
          <a:lstStyle/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2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862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6492" y="35169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Главная страница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236" r="17334" b="37340"/>
          <a:stretch/>
        </p:blipFill>
        <p:spPr>
          <a:xfrm>
            <a:off x="193432" y="888023"/>
            <a:ext cx="11808068" cy="5328139"/>
          </a:xfrm>
          <a:prstGeom prst="rect">
            <a:avLst/>
          </a:prstGeom>
        </p:spPr>
      </p:pic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8CEAF5D4-19E0-B1B8-1BD0-5B7CC9825DB1}"/>
              </a:ext>
            </a:extLst>
          </p:cNvPr>
          <p:cNvSpPr txBox="1">
            <a:spLocks/>
          </p:cNvSpPr>
          <p:nvPr/>
        </p:nvSpPr>
        <p:spPr>
          <a:xfrm>
            <a:off x="0" y="6208776"/>
            <a:ext cx="12192000" cy="278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3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6025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099" y="-283232"/>
            <a:ext cx="13647185" cy="8225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485" y="985520"/>
            <a:ext cx="38314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Возможности администратора: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Управлять контентом (название, описание, настройки)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Работа с базой данных </a:t>
            </a:r>
            <a:r>
              <a:rPr lang="en-US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Добавление удаление игр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Управление пользователями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Мониторинг действий</a:t>
            </a:r>
          </a:p>
          <a:p>
            <a:endParaRPr lang="ru-RU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8" r="19449"/>
          <a:stretch/>
        </p:blipFill>
        <p:spPr>
          <a:xfrm>
            <a:off x="4361100" y="985520"/>
            <a:ext cx="7637860" cy="4153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9068" y="395962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Панель администратора</a:t>
            </a:r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01FC3110-E685-1121-EA7A-97D56051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67859"/>
            <a:ext cx="12192000" cy="278873"/>
          </a:xfrm>
        </p:spPr>
        <p:txBody>
          <a:bodyPr/>
          <a:lstStyle/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4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63" y="3305171"/>
            <a:ext cx="993596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07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375C-0F49-4CA0-2618-F76B87D6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76F8321-9734-DEB7-2AFD-1586B762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3FB64-910C-45D9-0B7F-AC9914D7837A}"/>
              </a:ext>
            </a:extLst>
          </p:cNvPr>
          <p:cNvSpPr txBox="1"/>
          <p:nvPr/>
        </p:nvSpPr>
        <p:spPr>
          <a:xfrm>
            <a:off x="4936963" y="1339220"/>
            <a:ext cx="6822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Цель: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Игроки по очереди ставят "X" или "O" в клетки 3x3. Побеждает тот, кто первым заполнит линию из трех своих символов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Игра понятна, код легко расширяем, а интерфейс удобен для пользователей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3EA90-2E9D-41B6-1E20-5262FD393B0F}"/>
              </a:ext>
            </a:extLst>
          </p:cNvPr>
          <p:cNvSpPr txBox="1"/>
          <p:nvPr/>
        </p:nvSpPr>
        <p:spPr>
          <a:xfrm>
            <a:off x="4466492" y="35169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Крестики-нолики</a:t>
            </a:r>
            <a:endParaRPr lang="ru-RU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2441EBE-57EA-71D6-6371-778CE7ED0AED}"/>
              </a:ext>
            </a:extLst>
          </p:cNvPr>
          <p:cNvCxnSpPr/>
          <p:nvPr/>
        </p:nvCxnSpPr>
        <p:spPr>
          <a:xfrm>
            <a:off x="4807585" y="1358138"/>
            <a:ext cx="0" cy="42976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BF3596-02CA-7FB9-D7A0-C24B3D303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4" y="880656"/>
            <a:ext cx="4153632" cy="5331529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8C4E87F-AA10-99AE-FDD3-4E9740C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636E1BF7-AB29-3E78-42D4-5B47117716E8}"/>
              </a:ext>
            </a:extLst>
          </p:cNvPr>
          <p:cNvSpPr txBox="1">
            <a:spLocks/>
          </p:cNvSpPr>
          <p:nvPr/>
        </p:nvSpPr>
        <p:spPr>
          <a:xfrm>
            <a:off x="0" y="6208776"/>
            <a:ext cx="12192000" cy="278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5</a:t>
            </a:fld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4330"/>
          <a:stretch/>
        </p:blipFill>
        <p:spPr>
          <a:xfrm>
            <a:off x="4334257" y="3818823"/>
            <a:ext cx="7653528" cy="24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9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8"/>
          <a:stretch/>
        </p:blipFill>
        <p:spPr>
          <a:xfrm>
            <a:off x="201168" y="879751"/>
            <a:ext cx="4803647" cy="53360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360" y="4175760"/>
            <a:ext cx="2266719" cy="20400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6492" y="35169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Игра </a:t>
            </a:r>
            <a:r>
              <a:rPr lang="en-US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Memory</a:t>
            </a:r>
            <a:endParaRPr lang="ru-RU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216017" y="1388618"/>
            <a:ext cx="0" cy="42976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7220" y="1339220"/>
            <a:ext cx="633265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Цель: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Игрок должен находить пары одинаковых карточек, переворачивая их по две за ход.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Игра развивает память, концентрацию, подходит для всех возрастов</a:t>
            </a:r>
          </a:p>
          <a:p>
            <a:endParaRPr lang="ru-RU" sz="2000" i="1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Логика игры: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Перемешивание карточек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Проверка на совпадение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Скрытие карточек при несовпадении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Возможность перезапуска игры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Есть возможности расширить код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7D2C4DAC-9716-38E1-40F8-7F788C99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114C1055-BA1D-2900-C1DF-544F33E45C4B}"/>
              </a:ext>
            </a:extLst>
          </p:cNvPr>
          <p:cNvSpPr txBox="1">
            <a:spLocks/>
          </p:cNvSpPr>
          <p:nvPr/>
        </p:nvSpPr>
        <p:spPr>
          <a:xfrm>
            <a:off x="0" y="6208776"/>
            <a:ext cx="12192000" cy="278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6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20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101" y="4003040"/>
            <a:ext cx="3212730" cy="22087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66492" y="35169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Камень-ножницы-бумага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807585" y="1358138"/>
            <a:ext cx="0" cy="42976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6963" y="1339220"/>
            <a:ext cx="68229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Цель: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Игрок выбирает одну из трех опций, а компьютер случайным образом выбирает свою.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Логика игры: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Обработка выбора игрока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Случайный выбор компьютера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Определение победителя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Отображение результата и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 изображения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Простая и динамичная игра, 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которая развивает </a:t>
            </a: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стратегическое мышление.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7B7A80-FA4F-3923-FF79-A593CF377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4" y="1116377"/>
            <a:ext cx="3701575" cy="4781201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EFD6569-ECAE-4018-4D17-E31137FE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C09F9622-1CAF-0AB6-53C5-67668FE2CDC8}"/>
              </a:ext>
            </a:extLst>
          </p:cNvPr>
          <p:cNvSpPr txBox="1">
            <a:spLocks/>
          </p:cNvSpPr>
          <p:nvPr/>
        </p:nvSpPr>
        <p:spPr>
          <a:xfrm>
            <a:off x="0" y="6208776"/>
            <a:ext cx="12192000" cy="278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7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6387" y="-347240"/>
            <a:ext cx="13647185" cy="82251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403" y="1163114"/>
            <a:ext cx="108848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Итоги разработки веб-приложения: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Реализованы три интересные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Изучены и использованы актуальные технологии: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D</a:t>
            </a:r>
            <a:r>
              <a:rPr lang="ru-RU" sz="2000" dirty="0" err="1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jango</a:t>
            </a: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 для </a:t>
            </a:r>
            <a:r>
              <a:rPr lang="ru-RU" sz="2000" dirty="0" err="1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backend</a:t>
            </a: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-разработки.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HTML, CSS, </a:t>
            </a:r>
            <a:r>
              <a:rPr lang="ru-RU" sz="2000" dirty="0" err="1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JavaScript</a:t>
            </a: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 для создания интерактивного интерфейса.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SQLite</a:t>
            </a: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 для хранения данных</a:t>
            </a: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Преимущества созданного проекта: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Легкая управляемость через панель администратора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Кроссплатформенность для браузеров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Функциональность (и веселье)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Доступный для понимания </a:t>
            </a:r>
            <a:r>
              <a:rPr lang="ru-RU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интерфейс</a:t>
            </a:r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Масштабируемость как в самих играх, так и в количестве </a:t>
            </a:r>
            <a:r>
              <a:rPr lang="ru-RU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игр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r>
              <a:rPr lang="ru-RU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Для удобного запуска был создан</a:t>
            </a:r>
            <a:r>
              <a:rPr lang="en-US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 </a:t>
            </a:r>
            <a:r>
              <a:rPr lang="ru-RU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пакетный файл(</a:t>
            </a:r>
            <a:r>
              <a:rPr lang="en-US" sz="2000" dirty="0" smtClean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.bat)</a:t>
            </a:r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  <a:p>
            <a:endParaRPr lang="ru-RU" sz="2000" dirty="0">
              <a:solidFill>
                <a:srgbClr val="7030A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  <a:cs typeface="Segoe UI Semibold" panose="020B07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66492" y="351691"/>
            <a:ext cx="10884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Segoe UI Semibold" panose="020B0702040204020203" pitchFamily="34" charset="0"/>
              </a:rPr>
              <a:t>Заключение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1BDC6-0D3A-6A71-A052-7EC25C0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118C9799-F06D-2066-206B-08FAB0D7EDA1}"/>
              </a:ext>
            </a:extLst>
          </p:cNvPr>
          <p:cNvSpPr txBox="1">
            <a:spLocks/>
          </p:cNvSpPr>
          <p:nvPr/>
        </p:nvSpPr>
        <p:spPr>
          <a:xfrm>
            <a:off x="0" y="6208776"/>
            <a:ext cx="12192000" cy="278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4B84F55-7111-48B0-85B0-487D4310EB1D}" type="slidenum">
              <a:rPr lang="ru-RU" sz="1800" b="1" smtClean="0">
                <a:solidFill>
                  <a:schemeClr val="tx1"/>
                </a:solidFill>
              </a:rPr>
              <a:pPr algn="ctr"/>
              <a:t>8</a:t>
            </a:fld>
            <a:endParaRPr lang="ru-RU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570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rgbClr val="FFA3E0"/>
            </a:gs>
            <a:gs pos="71000">
              <a:srgbClr val="E5B4F7"/>
            </a:gs>
            <a:gs pos="17000">
              <a:srgbClr val="FFA3E0"/>
            </a:gs>
            <a:gs pos="51000">
              <a:srgbClr val="E2C5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8171" y="-243840"/>
            <a:ext cx="12760171" cy="7101840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DA22C48-6243-1054-0563-7501ED284E85}"/>
              </a:ext>
            </a:extLst>
          </p:cNvPr>
          <p:cNvGrpSpPr/>
          <p:nvPr/>
        </p:nvGrpSpPr>
        <p:grpSpPr>
          <a:xfrm>
            <a:off x="3284738" y="1703474"/>
            <a:ext cx="5495278" cy="2699850"/>
            <a:chOff x="3654190" y="2005313"/>
            <a:chExt cx="5185459" cy="2847373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4190" y="2005313"/>
              <a:ext cx="5185459" cy="284737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369778" y="2978414"/>
              <a:ext cx="40462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7030A0"/>
                  </a:solidFill>
                  <a:latin typeface="Segoe UI Semibold" panose="020B0702040204020203" pitchFamily="34" charset="0"/>
                  <a:ea typeface="Segoe UI Emoji" panose="020B0502040204020203" pitchFamily="34" charset="0"/>
                  <a:cs typeface="Segoe UI Semibold" panose="020B0702040204020203" pitchFamily="34" charset="0"/>
                </a:rPr>
                <a:t>Спасибо за внимание</a:t>
              </a:r>
            </a:p>
          </p:txBody>
        </p:sp>
      </p:grp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40AF8A9-D400-1B06-5E86-7CE04522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4F55-7111-48B0-85B0-487D4310EB1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92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268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Yu Gothic UI Semibold</vt:lpstr>
      <vt:lpstr>Arial</vt:lpstr>
      <vt:lpstr>Calibri</vt:lpstr>
      <vt:lpstr>Calibri Light</vt:lpstr>
      <vt:lpstr>Segoe UI Emoji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 S</dc:creator>
  <cp:lastModifiedBy>R S</cp:lastModifiedBy>
  <cp:revision>64</cp:revision>
  <dcterms:created xsi:type="dcterms:W3CDTF">2025-03-07T20:02:56Z</dcterms:created>
  <dcterms:modified xsi:type="dcterms:W3CDTF">2025-03-12T12:43:34Z</dcterms:modified>
</cp:coreProperties>
</file>