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7B906-871F-4E71-AEAB-FFEC64E24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5EE2BF-231E-486E-8F29-452FE7188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79498-67FA-499E-AEED-7CE6F302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5485F-E170-4AF7-BE63-A2CC67F8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538C5-05A2-453D-81EA-D9785865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7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0E5B5-3A45-4E66-A605-D557298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D61DD-D51E-4B71-984A-E3A67AA3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E9785-F8BF-4712-9D2C-7100BA03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34B58-9C65-4E08-932F-BFC779AB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D3BAF-5F35-41D5-A01E-5860BBC0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3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A6258A-859C-4170-8387-8EAAFEBB6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3C539-695A-41E0-A2C2-5B4258AB3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2104E-D1D9-4255-87FA-46619C2C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4DE51-1D02-4B88-8522-8AF4057B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F3035-0B33-4B0F-A99B-ACEA7902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E4B13-A6D5-4C98-BA5E-BEAECA96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5E9D9-9D42-44DB-9797-F6CC89B4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5CD90-457C-42B4-AEC3-C22DC46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E4101-8DE9-48B8-8A44-C9AD45F6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55EF1-2786-4443-B7BC-0B854B59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E2518-EF19-4739-AB59-3BBCA372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3AABF-E068-44C4-BFF6-9A59278AA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A7DE1-5D4D-4A97-9C2E-08A7564D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E987A-3F08-4EC6-A69B-377CB793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5B1A8-B7BB-401F-B320-5A89D834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7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BF7EE-E649-455E-8E3F-0288EA5E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883A2-846F-4416-B8E2-6F2EF2A6C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FDC474-8898-47E1-8C63-C518A075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45407-D4A3-432E-8F7B-25D4BF4F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9EE40-03F4-48BE-9E9E-75914C9E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DBE70-E072-44B8-A478-E83451AD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2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F7551-A7E9-4243-8B92-D673B584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619E7-78B0-451E-8C4F-3EB4747F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7556F-4605-4449-8DE7-61077ED8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A25E3E-57F8-4D24-8269-1D49578FD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FBCF42-B28A-4FBD-A9C4-C8BC33961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354464-2D09-4ACF-9604-75A8CB23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65D598-DC80-4FE1-9111-4B4882B2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156546-9577-402F-B800-7350F0AF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0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F76B8-95B3-4205-A0BE-B39AEB7D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F58580-1014-4D39-8923-CD3FA3D7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1D29B3-F1A9-4511-9C59-BABD66B7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BEC44A-D1B1-47E1-BFC9-EFCEBBCC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5FFD10-601E-491A-8996-79EAFAA2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A8C0F-E0B2-41EA-A21B-D10AEE6D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C7CAB-C103-482F-A070-73C6F2F0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2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50E7-B6AC-4AD9-8042-62C32C1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C703D-13A9-4235-A3DB-68038CBE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9F075-2C64-4F3E-9FAB-8A0984124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962B5-8642-40F7-88FC-5B84BD2A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9273B-E397-4DFC-8426-A2015B18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B47A3-7FF6-4C4F-991E-DABE8D1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37EF8-564E-489B-BEC7-5691CB63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2D8AE-C4EB-4E30-A512-C49C04170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BE227-C503-4135-A3C4-13ED1E9AB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933CF-0C12-4781-8582-468CA3C4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6969A-3EF4-4F24-902B-FB6EEB49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53BBC2-A1F3-43B9-92C4-7049B124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8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55CEBC-D0C1-4FF2-9700-3D2054A3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0A56A-8E24-42B2-B694-A73A395A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5CC0B-1F5C-47AA-AE7C-A619E1313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70F1-8C78-45F1-AAA6-0DFEF17707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4ACEE-C9EC-421E-93FC-20EA11235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8B9DA-B3F2-4666-A518-B86943BDA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DAB3-9756-4FA2-A15C-9CED3A441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0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C75B53-00EB-4571-ABA4-6C99DF5B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98354"/>
              </p:ext>
            </p:extLst>
          </p:nvPr>
        </p:nvGraphicFramePr>
        <p:xfrm>
          <a:off x="1680309" y="1929260"/>
          <a:ext cx="4641360" cy="2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72">
                  <a:extLst>
                    <a:ext uri="{9D8B030D-6E8A-4147-A177-3AD203B41FA5}">
                      <a16:colId xmlns:a16="http://schemas.microsoft.com/office/drawing/2014/main" val="3783545299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413590689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232899053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1054870207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3391746901"/>
                    </a:ext>
                  </a:extLst>
                </a:gridCol>
              </a:tblGrid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9978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90185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9014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30350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8847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6CBE39-5FDD-4811-8873-2414EF1E289A}"/>
              </a:ext>
            </a:extLst>
          </p:cNvPr>
          <p:cNvSpPr txBox="1"/>
          <p:nvPr/>
        </p:nvSpPr>
        <p:spPr>
          <a:xfrm>
            <a:off x="6715125" y="2209800"/>
            <a:ext cx="379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target = 13</a:t>
            </a:r>
          </a:p>
          <a:p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0</a:t>
            </a:r>
            <a:r>
              <a:rPr lang="zh-CN" altLang="en-US" dirty="0">
                <a:latin typeface="Fira Code Medium" panose="020B0809050000020004" pitchFamily="49" charset="0"/>
              </a:rPr>
              <a:t>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j = 4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matrix[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][j] = 15</a:t>
            </a:r>
          </a:p>
        </p:txBody>
      </p:sp>
    </p:spTree>
    <p:extLst>
      <p:ext uri="{BB962C8B-B14F-4D97-AF65-F5344CB8AC3E}">
        <p14:creationId xmlns:p14="http://schemas.microsoft.com/office/powerpoint/2010/main" val="91673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C75B53-00EB-4571-ABA4-6C99DF5B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07367"/>
              </p:ext>
            </p:extLst>
          </p:nvPr>
        </p:nvGraphicFramePr>
        <p:xfrm>
          <a:off x="1680309" y="1929260"/>
          <a:ext cx="4641360" cy="2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72">
                  <a:extLst>
                    <a:ext uri="{9D8B030D-6E8A-4147-A177-3AD203B41FA5}">
                      <a16:colId xmlns:a16="http://schemas.microsoft.com/office/drawing/2014/main" val="3783545299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413590689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232899053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1054870207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3391746901"/>
                    </a:ext>
                  </a:extLst>
                </a:gridCol>
              </a:tblGrid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9978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90185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9014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30350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8847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6CBE39-5FDD-4811-8873-2414EF1E289A}"/>
              </a:ext>
            </a:extLst>
          </p:cNvPr>
          <p:cNvSpPr txBox="1"/>
          <p:nvPr/>
        </p:nvSpPr>
        <p:spPr>
          <a:xfrm>
            <a:off x="6715125" y="2209800"/>
            <a:ext cx="379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target = 13</a:t>
            </a:r>
          </a:p>
          <a:p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0</a:t>
            </a:r>
            <a:r>
              <a:rPr lang="zh-CN" altLang="en-US" dirty="0">
                <a:latin typeface="Fira Code Medium" panose="020B0809050000020004" pitchFamily="49" charset="0"/>
              </a:rPr>
              <a:t>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j = 3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matrix[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][j] = 11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消除列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C75B53-00EB-4571-ABA4-6C99DF5B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35269"/>
              </p:ext>
            </p:extLst>
          </p:nvPr>
        </p:nvGraphicFramePr>
        <p:xfrm>
          <a:off x="1680309" y="1929260"/>
          <a:ext cx="4641360" cy="2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72">
                  <a:extLst>
                    <a:ext uri="{9D8B030D-6E8A-4147-A177-3AD203B41FA5}">
                      <a16:colId xmlns:a16="http://schemas.microsoft.com/office/drawing/2014/main" val="3783545299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413590689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232899053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1054870207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3391746901"/>
                    </a:ext>
                  </a:extLst>
                </a:gridCol>
              </a:tblGrid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9978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90185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9014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30350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8847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6CBE39-5FDD-4811-8873-2414EF1E289A}"/>
              </a:ext>
            </a:extLst>
          </p:cNvPr>
          <p:cNvSpPr txBox="1"/>
          <p:nvPr/>
        </p:nvSpPr>
        <p:spPr>
          <a:xfrm>
            <a:off x="6715125" y="2209800"/>
            <a:ext cx="379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target = 13</a:t>
            </a:r>
          </a:p>
          <a:p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1</a:t>
            </a:r>
            <a:r>
              <a:rPr lang="zh-CN" altLang="en-US" dirty="0">
                <a:latin typeface="Fira Code Medium" panose="020B0809050000020004" pitchFamily="49" charset="0"/>
              </a:rPr>
              <a:t>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j = 3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matrix[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][j] = 12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消除行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C75B53-00EB-4571-ABA4-6C99DF5B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88416"/>
              </p:ext>
            </p:extLst>
          </p:nvPr>
        </p:nvGraphicFramePr>
        <p:xfrm>
          <a:off x="1680309" y="1929260"/>
          <a:ext cx="4641360" cy="2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72">
                  <a:extLst>
                    <a:ext uri="{9D8B030D-6E8A-4147-A177-3AD203B41FA5}">
                      <a16:colId xmlns:a16="http://schemas.microsoft.com/office/drawing/2014/main" val="3783545299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413590689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232899053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1054870207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3391746901"/>
                    </a:ext>
                  </a:extLst>
                </a:gridCol>
              </a:tblGrid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9978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90185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9014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30350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8847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6CBE39-5FDD-4811-8873-2414EF1E289A}"/>
              </a:ext>
            </a:extLst>
          </p:cNvPr>
          <p:cNvSpPr txBox="1"/>
          <p:nvPr/>
        </p:nvSpPr>
        <p:spPr>
          <a:xfrm>
            <a:off x="6715125" y="2209800"/>
            <a:ext cx="379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target = 13</a:t>
            </a:r>
          </a:p>
          <a:p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1</a:t>
            </a:r>
            <a:r>
              <a:rPr lang="zh-CN" altLang="en-US" dirty="0">
                <a:latin typeface="Fira Code Medium" panose="020B0809050000020004" pitchFamily="49" charset="0"/>
              </a:rPr>
              <a:t>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j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matrix[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][j] = 8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消除列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5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C75B53-00EB-4571-ABA4-6C99DF5B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93226"/>
              </p:ext>
            </p:extLst>
          </p:nvPr>
        </p:nvGraphicFramePr>
        <p:xfrm>
          <a:off x="1680309" y="1929260"/>
          <a:ext cx="4641360" cy="2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72">
                  <a:extLst>
                    <a:ext uri="{9D8B030D-6E8A-4147-A177-3AD203B41FA5}">
                      <a16:colId xmlns:a16="http://schemas.microsoft.com/office/drawing/2014/main" val="3783545299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413590689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232899053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1054870207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3391746901"/>
                    </a:ext>
                  </a:extLst>
                </a:gridCol>
              </a:tblGrid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9978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90185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9014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30350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8847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6CBE39-5FDD-4811-8873-2414EF1E289A}"/>
              </a:ext>
            </a:extLst>
          </p:cNvPr>
          <p:cNvSpPr txBox="1"/>
          <p:nvPr/>
        </p:nvSpPr>
        <p:spPr>
          <a:xfrm>
            <a:off x="6715125" y="2209800"/>
            <a:ext cx="379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target = 13</a:t>
            </a:r>
          </a:p>
          <a:p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2</a:t>
            </a:r>
            <a:r>
              <a:rPr lang="zh-CN" altLang="en-US" dirty="0">
                <a:latin typeface="Fira Code Medium" panose="020B0809050000020004" pitchFamily="49" charset="0"/>
              </a:rPr>
              <a:t>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j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matrix[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][j] = 9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消除行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4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C75B53-00EB-4571-ABA4-6C99DF5B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77617"/>
              </p:ext>
            </p:extLst>
          </p:nvPr>
        </p:nvGraphicFramePr>
        <p:xfrm>
          <a:off x="1680309" y="1929260"/>
          <a:ext cx="4641360" cy="2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72">
                  <a:extLst>
                    <a:ext uri="{9D8B030D-6E8A-4147-A177-3AD203B41FA5}">
                      <a16:colId xmlns:a16="http://schemas.microsoft.com/office/drawing/2014/main" val="3783545299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413590689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232899053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1054870207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3391746901"/>
                    </a:ext>
                  </a:extLst>
                </a:gridCol>
              </a:tblGrid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9978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90185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9014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30350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8847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6CBE39-5FDD-4811-8873-2414EF1E289A}"/>
              </a:ext>
            </a:extLst>
          </p:cNvPr>
          <p:cNvSpPr txBox="1"/>
          <p:nvPr/>
        </p:nvSpPr>
        <p:spPr>
          <a:xfrm>
            <a:off x="6715125" y="2209800"/>
            <a:ext cx="379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target = 13</a:t>
            </a:r>
          </a:p>
          <a:p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2</a:t>
            </a:r>
            <a:r>
              <a:rPr lang="zh-CN" altLang="en-US" dirty="0">
                <a:latin typeface="Fira Code Medium" panose="020B0809050000020004" pitchFamily="49" charset="0"/>
              </a:rPr>
              <a:t>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j = 1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matrix[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][j] = 6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消除列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9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C75B53-00EB-4571-ABA4-6C99DF5B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8875"/>
              </p:ext>
            </p:extLst>
          </p:nvPr>
        </p:nvGraphicFramePr>
        <p:xfrm>
          <a:off x="1680309" y="1929260"/>
          <a:ext cx="4641360" cy="2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72">
                  <a:extLst>
                    <a:ext uri="{9D8B030D-6E8A-4147-A177-3AD203B41FA5}">
                      <a16:colId xmlns:a16="http://schemas.microsoft.com/office/drawing/2014/main" val="3783545299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413590689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2328990534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1054870207"/>
                    </a:ext>
                  </a:extLst>
                </a:gridCol>
                <a:gridCol w="928272">
                  <a:extLst>
                    <a:ext uri="{9D8B030D-6E8A-4147-A177-3AD203B41FA5}">
                      <a16:colId xmlns:a16="http://schemas.microsoft.com/office/drawing/2014/main" val="3391746901"/>
                    </a:ext>
                  </a:extLst>
                </a:gridCol>
              </a:tblGrid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9978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90185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9014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303507"/>
                  </a:ext>
                </a:extLst>
              </a:tr>
              <a:tr h="599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8847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6CBE39-5FDD-4811-8873-2414EF1E289A}"/>
              </a:ext>
            </a:extLst>
          </p:cNvPr>
          <p:cNvSpPr txBox="1"/>
          <p:nvPr/>
        </p:nvSpPr>
        <p:spPr>
          <a:xfrm>
            <a:off x="6715125" y="2209800"/>
            <a:ext cx="379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target = 13</a:t>
            </a:r>
          </a:p>
          <a:p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3</a:t>
            </a:r>
            <a:r>
              <a:rPr lang="zh-CN" altLang="en-US" dirty="0">
                <a:latin typeface="Fira Code Medium" panose="020B0809050000020004" pitchFamily="49" charset="0"/>
              </a:rPr>
              <a:t>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j = 1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matrix[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i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][j] = 13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消除行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0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313</Words>
  <Application>Microsoft Office PowerPoint</Application>
  <PresentationFormat>宽屏</PresentationFormat>
  <Paragraphs>202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Fira Code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3</cp:revision>
  <dcterms:created xsi:type="dcterms:W3CDTF">2020-05-25T02:58:26Z</dcterms:created>
  <dcterms:modified xsi:type="dcterms:W3CDTF">2020-05-25T03:18:19Z</dcterms:modified>
</cp:coreProperties>
</file>