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8" r:id="rId6"/>
    <p:sldId id="263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5713E-F543-42AA-9490-308FC9261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DD2760-978F-4D70-AF8E-5DDB14AF9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E34DD0-DCA2-4AAC-A007-549AABC9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0EF2-8244-446A-9B99-7A6A301EF219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397401-6475-4DAC-AA28-BDF0E3636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944F25-209A-4D84-907C-537C6963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56EC-C923-4E61-AB07-0D3F7F8BB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6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E563D-9D11-4470-B017-E78930BD4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10B279-3ADD-49D0-B98E-FC9837782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7A187-3EED-40B9-9824-7634D3FF3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0EF2-8244-446A-9B99-7A6A301EF219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8EB151-B779-4424-A1B2-9005C36C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B44581-D321-493D-B2EB-1FF3AB1D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56EC-C923-4E61-AB07-0D3F7F8BB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3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DCBB6C-B165-40E7-A390-091EDA822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A54000-D803-4B53-AA7C-C65849B98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B6981-0088-41D1-B906-112D82533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0EF2-8244-446A-9B99-7A6A301EF219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410F2C-CB91-4E6E-9162-54CE3363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3CDA2A-60D6-4425-A6CB-5FF20F4C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56EC-C923-4E61-AB07-0D3F7F8BB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73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A0793-291E-4DEE-A7B0-D07DDE177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58761F-D7B6-4809-B40A-048EA9335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B0D31-C5AC-4327-B52D-636DC66DB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0EF2-8244-446A-9B99-7A6A301EF219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B32432-748E-4F0C-9CCE-BA7A3236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0F42FD-0A06-4511-85B8-B87CCFDFE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56EC-C923-4E61-AB07-0D3F7F8BB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21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4BDC8-0961-45EC-B0C6-C57F4243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4A02DD-C8DD-4058-883A-16F8EA91F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6C6A3D-7924-4D6C-867F-8B39A71C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0EF2-8244-446A-9B99-7A6A301EF219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CE25B-620C-43A1-9114-FD90B31E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F569FA-CB76-4967-8F89-2431C987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56EC-C923-4E61-AB07-0D3F7F8BB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70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AA18E-2AD6-4198-A4C5-7392C1EF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E48101-AA09-4683-AEB9-2322ECDAE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EA3B17-302F-4F7D-9127-1571AC8B6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7A3486-1D59-41FE-91E3-1216C46B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0EF2-8244-446A-9B99-7A6A301EF219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C08893-7DB2-4F71-A9C5-11F6CAE0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D31CAF-29EA-4158-AC10-FAC78C51B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56EC-C923-4E61-AB07-0D3F7F8BB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44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F9026-DB2F-482A-B800-6258D9801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D28598-4099-4FEA-BDEA-388694C6C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605B9B-493E-47D0-B4D0-9374F093D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05B367-4BF4-4BAC-A500-5E8A5B0B8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ECCA1E-E69D-4354-9BDB-3845153FE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71D659-A654-4016-B4E2-93E2110E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0EF2-8244-446A-9B99-7A6A301EF219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B2484B-6801-4CAB-8C80-A4CE4383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B11995-495D-432D-A06A-2F2197EE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56EC-C923-4E61-AB07-0D3F7F8BB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23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5F06E-E44C-4634-9A8F-ECBB00A2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E32FE3-D02B-445A-BF65-07D3C28F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0EF2-8244-446A-9B99-7A6A301EF219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F83181-93A9-4DD8-A692-376F0AD1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E96925-9A1B-4364-9CDD-32397EBD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56EC-C923-4E61-AB07-0D3F7F8BB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06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FBE41F-48C9-4ABF-9C3A-5B4FF739F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0EF2-8244-446A-9B99-7A6A301EF219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3BA9CC-6462-4622-9720-B5C63EE7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908049-A706-459E-8390-032A4A08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56EC-C923-4E61-AB07-0D3F7F8BB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466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BAFC7-F388-4CBA-9EF2-6341F421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591904-0E22-4D0A-A9BB-1105D4227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5446AE-6144-4523-A4D0-8FD01546F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15FD0E-DD60-4B3F-A70F-1E69DC85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0EF2-8244-446A-9B99-7A6A301EF219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A44E26-EFA9-4854-B084-D8BECE05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DAD0E0-04B2-4EF3-B465-62B5D39F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56EC-C923-4E61-AB07-0D3F7F8BB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60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C533B-5020-4C02-929D-F285FB58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348BDB-6A92-426F-A5E6-B7E89BF40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7ACAE6-3DC5-4C2C-997B-039754254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C85B20-D8ED-4E1F-B387-C2B034FB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0EF2-8244-446A-9B99-7A6A301EF219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ADD5A2-817A-4CCB-9B53-CF81029C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5A8E31-427C-4099-AB2D-99D6A703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56EC-C923-4E61-AB07-0D3F7F8BB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7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0F5D3B-2919-4FBC-8646-EC0D1CBF3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911B12-3FEB-4F6B-A27D-45B06B2FD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84192B-4D95-4FFF-840A-BF3A54B5E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30EF2-8244-446A-9B99-7A6A301EF219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C03827-66EF-4FCC-B5E5-2F9385FAB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85C97E-5424-4752-9398-53546CC48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F56EC-C923-4E61-AB07-0D3F7F8BB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54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35502FF-D8D1-4A00-92FE-A8687C76DBE5}"/>
              </a:ext>
            </a:extLst>
          </p:cNvPr>
          <p:cNvSpPr/>
          <p:nvPr/>
        </p:nvSpPr>
        <p:spPr>
          <a:xfrm>
            <a:off x="919019" y="157941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B58E18-13EE-4685-A194-EF4020394D87}"/>
              </a:ext>
            </a:extLst>
          </p:cNvPr>
          <p:cNvSpPr/>
          <p:nvPr/>
        </p:nvSpPr>
        <p:spPr>
          <a:xfrm>
            <a:off x="2660073" y="157941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00B330-3BE6-4062-94A2-BF1AF9031EB1}"/>
              </a:ext>
            </a:extLst>
          </p:cNvPr>
          <p:cNvSpPr/>
          <p:nvPr/>
        </p:nvSpPr>
        <p:spPr>
          <a:xfrm>
            <a:off x="4401127" y="1579417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804847-EF72-46FA-A7AC-302108502E3B}"/>
              </a:ext>
            </a:extLst>
          </p:cNvPr>
          <p:cNvSpPr/>
          <p:nvPr/>
        </p:nvSpPr>
        <p:spPr>
          <a:xfrm>
            <a:off x="6142181" y="1579416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D23646B-2553-4080-93E9-136C606ACAA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202873" y="180686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F658F37-014E-42C9-8983-C79C7F4DEF1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3943927" y="1806863"/>
            <a:ext cx="4572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ADDFEC0-5417-4627-9A13-F45B49689E78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5684981" y="1806862"/>
            <a:ext cx="457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95AAB04-C488-4A80-9373-0226E46F62B0}"/>
              </a:ext>
            </a:extLst>
          </p:cNvPr>
          <p:cNvSpPr txBox="1"/>
          <p:nvPr/>
        </p:nvSpPr>
        <p:spPr>
          <a:xfrm>
            <a:off x="1103746" y="20343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43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35502FF-D8D1-4A00-92FE-A8687C76DBE5}"/>
              </a:ext>
            </a:extLst>
          </p:cNvPr>
          <p:cNvSpPr/>
          <p:nvPr/>
        </p:nvSpPr>
        <p:spPr>
          <a:xfrm>
            <a:off x="919019" y="157941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B58E18-13EE-4685-A194-EF4020394D87}"/>
              </a:ext>
            </a:extLst>
          </p:cNvPr>
          <p:cNvSpPr/>
          <p:nvPr/>
        </p:nvSpPr>
        <p:spPr>
          <a:xfrm>
            <a:off x="2660073" y="157941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00B330-3BE6-4062-94A2-BF1AF9031EB1}"/>
              </a:ext>
            </a:extLst>
          </p:cNvPr>
          <p:cNvSpPr/>
          <p:nvPr/>
        </p:nvSpPr>
        <p:spPr>
          <a:xfrm>
            <a:off x="4401127" y="1579417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804847-EF72-46FA-A7AC-302108502E3B}"/>
              </a:ext>
            </a:extLst>
          </p:cNvPr>
          <p:cNvSpPr/>
          <p:nvPr/>
        </p:nvSpPr>
        <p:spPr>
          <a:xfrm>
            <a:off x="6142181" y="1579416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D23646B-2553-4080-93E9-136C606ACAA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202873" y="180686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F658F37-014E-42C9-8983-C79C7F4DEF1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3943927" y="1806863"/>
            <a:ext cx="4572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ADDFEC0-5417-4627-9A13-F45B49689E78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5684981" y="1806862"/>
            <a:ext cx="457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95AAB04-C488-4A80-9373-0226E46F62B0}"/>
              </a:ext>
            </a:extLst>
          </p:cNvPr>
          <p:cNvSpPr txBox="1"/>
          <p:nvPr/>
        </p:nvSpPr>
        <p:spPr>
          <a:xfrm>
            <a:off x="1103746" y="20343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4AA9B8-309E-4E0B-9AF6-8788B198F6E2}"/>
              </a:ext>
            </a:extLst>
          </p:cNvPr>
          <p:cNvSpPr/>
          <p:nvPr/>
        </p:nvSpPr>
        <p:spPr>
          <a:xfrm>
            <a:off x="919019" y="2895601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FD0914-1A1F-4525-9969-98F00786DB57}"/>
              </a:ext>
            </a:extLst>
          </p:cNvPr>
          <p:cNvSpPr/>
          <p:nvPr/>
        </p:nvSpPr>
        <p:spPr>
          <a:xfrm>
            <a:off x="2660073" y="2895601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AD5E6C1-5A4B-4A4A-859F-A728E99BF799}"/>
              </a:ext>
            </a:extLst>
          </p:cNvPr>
          <p:cNvSpPr/>
          <p:nvPr/>
        </p:nvSpPr>
        <p:spPr>
          <a:xfrm>
            <a:off x="4401127" y="289559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BD9B81B-24FE-41DD-93B2-CEE0600CFE98}"/>
              </a:ext>
            </a:extLst>
          </p:cNvPr>
          <p:cNvSpPr/>
          <p:nvPr/>
        </p:nvSpPr>
        <p:spPr>
          <a:xfrm>
            <a:off x="6142181" y="2895598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DA9F0B7-8E46-4430-B68C-109760D88418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2202873" y="31230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1C71E74-E5AB-4267-B62E-832745E31F5A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3943927" y="3123045"/>
            <a:ext cx="4572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2666FAE-2C7C-4B4D-A937-761DB68D6906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5684981" y="3123044"/>
            <a:ext cx="457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30E999E-693A-4E3C-8D47-D33799B6D742}"/>
              </a:ext>
            </a:extLst>
          </p:cNvPr>
          <p:cNvSpPr txBox="1"/>
          <p:nvPr/>
        </p:nvSpPr>
        <p:spPr>
          <a:xfrm>
            <a:off x="2844800" y="335048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57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35502FF-D8D1-4A00-92FE-A8687C76DBE5}"/>
              </a:ext>
            </a:extLst>
          </p:cNvPr>
          <p:cNvSpPr/>
          <p:nvPr/>
        </p:nvSpPr>
        <p:spPr>
          <a:xfrm>
            <a:off x="919019" y="157941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B58E18-13EE-4685-A194-EF4020394D87}"/>
              </a:ext>
            </a:extLst>
          </p:cNvPr>
          <p:cNvSpPr/>
          <p:nvPr/>
        </p:nvSpPr>
        <p:spPr>
          <a:xfrm>
            <a:off x="2660073" y="157941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00B330-3BE6-4062-94A2-BF1AF9031EB1}"/>
              </a:ext>
            </a:extLst>
          </p:cNvPr>
          <p:cNvSpPr/>
          <p:nvPr/>
        </p:nvSpPr>
        <p:spPr>
          <a:xfrm>
            <a:off x="4401127" y="1579417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804847-EF72-46FA-A7AC-302108502E3B}"/>
              </a:ext>
            </a:extLst>
          </p:cNvPr>
          <p:cNvSpPr/>
          <p:nvPr/>
        </p:nvSpPr>
        <p:spPr>
          <a:xfrm>
            <a:off x="6142181" y="1579416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D23646B-2553-4080-93E9-136C606ACAA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202873" y="180686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F658F37-014E-42C9-8983-C79C7F4DEF1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3943927" y="1806863"/>
            <a:ext cx="4572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ADDFEC0-5417-4627-9A13-F45B49689E78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5684981" y="1806862"/>
            <a:ext cx="457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95AAB04-C488-4A80-9373-0226E46F62B0}"/>
              </a:ext>
            </a:extLst>
          </p:cNvPr>
          <p:cNvSpPr txBox="1"/>
          <p:nvPr/>
        </p:nvSpPr>
        <p:spPr>
          <a:xfrm>
            <a:off x="1103746" y="20343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4AA9B8-309E-4E0B-9AF6-8788B198F6E2}"/>
              </a:ext>
            </a:extLst>
          </p:cNvPr>
          <p:cNvSpPr/>
          <p:nvPr/>
        </p:nvSpPr>
        <p:spPr>
          <a:xfrm>
            <a:off x="919019" y="2895601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FD0914-1A1F-4525-9969-98F00786DB57}"/>
              </a:ext>
            </a:extLst>
          </p:cNvPr>
          <p:cNvSpPr/>
          <p:nvPr/>
        </p:nvSpPr>
        <p:spPr>
          <a:xfrm>
            <a:off x="2660073" y="2895601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AD5E6C1-5A4B-4A4A-859F-A728E99BF799}"/>
              </a:ext>
            </a:extLst>
          </p:cNvPr>
          <p:cNvSpPr/>
          <p:nvPr/>
        </p:nvSpPr>
        <p:spPr>
          <a:xfrm>
            <a:off x="4401127" y="289559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BD9B81B-24FE-41DD-93B2-CEE0600CFE98}"/>
              </a:ext>
            </a:extLst>
          </p:cNvPr>
          <p:cNvSpPr/>
          <p:nvPr/>
        </p:nvSpPr>
        <p:spPr>
          <a:xfrm>
            <a:off x="6142181" y="2895598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DA9F0B7-8E46-4430-B68C-109760D88418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2202873" y="31230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1C71E74-E5AB-4267-B62E-832745E31F5A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3943927" y="3123045"/>
            <a:ext cx="4572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2666FAE-2C7C-4B4D-A937-761DB68D6906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5684981" y="3123044"/>
            <a:ext cx="457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30E999E-693A-4E3C-8D47-D33799B6D742}"/>
              </a:ext>
            </a:extLst>
          </p:cNvPr>
          <p:cNvSpPr txBox="1"/>
          <p:nvPr/>
        </p:nvSpPr>
        <p:spPr>
          <a:xfrm>
            <a:off x="2844800" y="335048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3B5BA27-4224-4464-89BB-78499CD7ADDC}"/>
              </a:ext>
            </a:extLst>
          </p:cNvPr>
          <p:cNvSpPr/>
          <p:nvPr/>
        </p:nvSpPr>
        <p:spPr>
          <a:xfrm>
            <a:off x="937492" y="4211780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CA3E91D-56DC-4242-9BA6-CAB3818B1F80}"/>
              </a:ext>
            </a:extLst>
          </p:cNvPr>
          <p:cNvSpPr/>
          <p:nvPr/>
        </p:nvSpPr>
        <p:spPr>
          <a:xfrm>
            <a:off x="2678546" y="4211780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03DBB7D-76E7-4579-A63A-66252B6603F4}"/>
              </a:ext>
            </a:extLst>
          </p:cNvPr>
          <p:cNvSpPr/>
          <p:nvPr/>
        </p:nvSpPr>
        <p:spPr>
          <a:xfrm>
            <a:off x="4419600" y="4211778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56FA120-F4ED-41A6-B03E-8899D944CF14}"/>
              </a:ext>
            </a:extLst>
          </p:cNvPr>
          <p:cNvSpPr/>
          <p:nvPr/>
        </p:nvSpPr>
        <p:spPr>
          <a:xfrm>
            <a:off x="6160654" y="4211777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E3BE824-8D7F-474A-8555-89A5A790628D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>
            <a:off x="2221346" y="443922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7E869A9-4800-4A41-9C25-0300A67FEDB2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 flipV="1">
            <a:off x="3962400" y="4439224"/>
            <a:ext cx="4572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24BAC49-B762-4294-BEF5-A0869E4DE73A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 flipV="1">
            <a:off x="5703454" y="4439223"/>
            <a:ext cx="457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B2558923-C232-4C5F-9EC6-8E5A80E4125F}"/>
              </a:ext>
            </a:extLst>
          </p:cNvPr>
          <p:cNvSpPr txBox="1"/>
          <p:nvPr/>
        </p:nvSpPr>
        <p:spPr>
          <a:xfrm>
            <a:off x="4604327" y="4666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80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35502FF-D8D1-4A00-92FE-A8687C76DBE5}"/>
              </a:ext>
            </a:extLst>
          </p:cNvPr>
          <p:cNvSpPr/>
          <p:nvPr/>
        </p:nvSpPr>
        <p:spPr>
          <a:xfrm>
            <a:off x="919019" y="157941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B58E18-13EE-4685-A194-EF4020394D87}"/>
              </a:ext>
            </a:extLst>
          </p:cNvPr>
          <p:cNvSpPr/>
          <p:nvPr/>
        </p:nvSpPr>
        <p:spPr>
          <a:xfrm>
            <a:off x="2660073" y="157941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00B330-3BE6-4062-94A2-BF1AF9031EB1}"/>
              </a:ext>
            </a:extLst>
          </p:cNvPr>
          <p:cNvSpPr/>
          <p:nvPr/>
        </p:nvSpPr>
        <p:spPr>
          <a:xfrm>
            <a:off x="4401127" y="1579417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804847-EF72-46FA-A7AC-302108502E3B}"/>
              </a:ext>
            </a:extLst>
          </p:cNvPr>
          <p:cNvSpPr/>
          <p:nvPr/>
        </p:nvSpPr>
        <p:spPr>
          <a:xfrm>
            <a:off x="6142181" y="1579416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D23646B-2553-4080-93E9-136C606ACAA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202873" y="180686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F658F37-014E-42C9-8983-C79C7F4DEF1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3943927" y="1806863"/>
            <a:ext cx="4572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ADDFEC0-5417-4627-9A13-F45B49689E78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5684981" y="1806862"/>
            <a:ext cx="457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95AAB04-C488-4A80-9373-0226E46F62B0}"/>
              </a:ext>
            </a:extLst>
          </p:cNvPr>
          <p:cNvSpPr txBox="1"/>
          <p:nvPr/>
        </p:nvSpPr>
        <p:spPr>
          <a:xfrm>
            <a:off x="1103746" y="20343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4AA9B8-309E-4E0B-9AF6-8788B198F6E2}"/>
              </a:ext>
            </a:extLst>
          </p:cNvPr>
          <p:cNvSpPr/>
          <p:nvPr/>
        </p:nvSpPr>
        <p:spPr>
          <a:xfrm>
            <a:off x="919019" y="2895601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FD0914-1A1F-4525-9969-98F00786DB57}"/>
              </a:ext>
            </a:extLst>
          </p:cNvPr>
          <p:cNvSpPr/>
          <p:nvPr/>
        </p:nvSpPr>
        <p:spPr>
          <a:xfrm>
            <a:off x="2660073" y="2895601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AD5E6C1-5A4B-4A4A-859F-A728E99BF799}"/>
              </a:ext>
            </a:extLst>
          </p:cNvPr>
          <p:cNvSpPr/>
          <p:nvPr/>
        </p:nvSpPr>
        <p:spPr>
          <a:xfrm>
            <a:off x="4401127" y="289559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BD9B81B-24FE-41DD-93B2-CEE0600CFE98}"/>
              </a:ext>
            </a:extLst>
          </p:cNvPr>
          <p:cNvSpPr/>
          <p:nvPr/>
        </p:nvSpPr>
        <p:spPr>
          <a:xfrm>
            <a:off x="6142181" y="2895598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DA9F0B7-8E46-4430-B68C-109760D88418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2202873" y="31230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1C71E74-E5AB-4267-B62E-832745E31F5A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3943927" y="3123045"/>
            <a:ext cx="4572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2666FAE-2C7C-4B4D-A937-761DB68D6906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5684981" y="3123044"/>
            <a:ext cx="457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30E999E-693A-4E3C-8D47-D33799B6D742}"/>
              </a:ext>
            </a:extLst>
          </p:cNvPr>
          <p:cNvSpPr txBox="1"/>
          <p:nvPr/>
        </p:nvSpPr>
        <p:spPr>
          <a:xfrm>
            <a:off x="2844800" y="335048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3B5BA27-4224-4464-89BB-78499CD7ADDC}"/>
              </a:ext>
            </a:extLst>
          </p:cNvPr>
          <p:cNvSpPr/>
          <p:nvPr/>
        </p:nvSpPr>
        <p:spPr>
          <a:xfrm>
            <a:off x="937492" y="4211780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CA3E91D-56DC-4242-9BA6-CAB3818B1F80}"/>
              </a:ext>
            </a:extLst>
          </p:cNvPr>
          <p:cNvSpPr/>
          <p:nvPr/>
        </p:nvSpPr>
        <p:spPr>
          <a:xfrm>
            <a:off x="2678546" y="4211780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03DBB7D-76E7-4579-A63A-66252B6603F4}"/>
              </a:ext>
            </a:extLst>
          </p:cNvPr>
          <p:cNvSpPr/>
          <p:nvPr/>
        </p:nvSpPr>
        <p:spPr>
          <a:xfrm>
            <a:off x="4419600" y="4211778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56FA120-F4ED-41A6-B03E-8899D944CF14}"/>
              </a:ext>
            </a:extLst>
          </p:cNvPr>
          <p:cNvSpPr/>
          <p:nvPr/>
        </p:nvSpPr>
        <p:spPr>
          <a:xfrm>
            <a:off x="6160654" y="4211777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E3BE824-8D7F-474A-8555-89A5A790628D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>
            <a:off x="2221346" y="443922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7E869A9-4800-4A41-9C25-0300A67FEDB2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 flipV="1">
            <a:off x="3962400" y="4439224"/>
            <a:ext cx="4572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24BAC49-B762-4294-BEF5-A0869E4DE73A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 flipV="1">
            <a:off x="5703454" y="4439223"/>
            <a:ext cx="457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B2558923-C232-4C5F-9EC6-8E5A80E4125F}"/>
              </a:ext>
            </a:extLst>
          </p:cNvPr>
          <p:cNvSpPr txBox="1"/>
          <p:nvPr/>
        </p:nvSpPr>
        <p:spPr>
          <a:xfrm>
            <a:off x="4604327" y="4666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ADA4FF8-3D1B-4CD8-9504-877234E446A2}"/>
              </a:ext>
            </a:extLst>
          </p:cNvPr>
          <p:cNvSpPr/>
          <p:nvPr/>
        </p:nvSpPr>
        <p:spPr>
          <a:xfrm>
            <a:off x="937492" y="5300517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3F29D96-56FC-46F5-862C-694567EBBB18}"/>
              </a:ext>
            </a:extLst>
          </p:cNvPr>
          <p:cNvSpPr/>
          <p:nvPr/>
        </p:nvSpPr>
        <p:spPr>
          <a:xfrm>
            <a:off x="2678546" y="5300517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39E6BED-9911-4DF8-AF6D-36DC40BDA789}"/>
              </a:ext>
            </a:extLst>
          </p:cNvPr>
          <p:cNvSpPr/>
          <p:nvPr/>
        </p:nvSpPr>
        <p:spPr>
          <a:xfrm>
            <a:off x="4419600" y="5300515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BE68208-1FBC-4862-BF7B-08F510D42981}"/>
              </a:ext>
            </a:extLst>
          </p:cNvPr>
          <p:cNvSpPr/>
          <p:nvPr/>
        </p:nvSpPr>
        <p:spPr>
          <a:xfrm>
            <a:off x="6160654" y="5300514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727E342-C589-40D8-A94D-44E93DBB60B5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2221346" y="552796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8DA8DDD-51C9-4A8D-938F-7DAE8C32F159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 flipV="1">
            <a:off x="3962400" y="5527961"/>
            <a:ext cx="4572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A86B90F-9C17-4BD7-BA18-5C33171DF14F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 flipV="1">
            <a:off x="5703454" y="5527960"/>
            <a:ext cx="457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4FF7A27-8678-4F3F-A4E9-08DF8268ADB7}"/>
              </a:ext>
            </a:extLst>
          </p:cNvPr>
          <p:cNvSpPr txBox="1"/>
          <p:nvPr/>
        </p:nvSpPr>
        <p:spPr>
          <a:xfrm>
            <a:off x="6345381" y="575540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432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35502FF-D8D1-4A00-92FE-A8687C76DBE5}"/>
              </a:ext>
            </a:extLst>
          </p:cNvPr>
          <p:cNvSpPr/>
          <p:nvPr/>
        </p:nvSpPr>
        <p:spPr>
          <a:xfrm>
            <a:off x="919019" y="157941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B58E18-13EE-4685-A194-EF4020394D87}"/>
              </a:ext>
            </a:extLst>
          </p:cNvPr>
          <p:cNvSpPr/>
          <p:nvPr/>
        </p:nvSpPr>
        <p:spPr>
          <a:xfrm>
            <a:off x="2660073" y="157941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00B330-3BE6-4062-94A2-BF1AF9031EB1}"/>
              </a:ext>
            </a:extLst>
          </p:cNvPr>
          <p:cNvSpPr/>
          <p:nvPr/>
        </p:nvSpPr>
        <p:spPr>
          <a:xfrm>
            <a:off x="4401127" y="1579417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804847-EF72-46FA-A7AC-302108502E3B}"/>
              </a:ext>
            </a:extLst>
          </p:cNvPr>
          <p:cNvSpPr/>
          <p:nvPr/>
        </p:nvSpPr>
        <p:spPr>
          <a:xfrm>
            <a:off x="6142181" y="1579416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D23646B-2553-4080-93E9-136C606ACAA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202873" y="180686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F658F37-014E-42C9-8983-C79C7F4DEF1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3943927" y="1806863"/>
            <a:ext cx="4572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ADDFEC0-5417-4627-9A13-F45B49689E78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5684981" y="1806862"/>
            <a:ext cx="457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95AAB04-C488-4A80-9373-0226E46F62B0}"/>
              </a:ext>
            </a:extLst>
          </p:cNvPr>
          <p:cNvSpPr txBox="1"/>
          <p:nvPr/>
        </p:nvSpPr>
        <p:spPr>
          <a:xfrm>
            <a:off x="1103746" y="20343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4AA9B8-309E-4E0B-9AF6-8788B198F6E2}"/>
              </a:ext>
            </a:extLst>
          </p:cNvPr>
          <p:cNvSpPr/>
          <p:nvPr/>
        </p:nvSpPr>
        <p:spPr>
          <a:xfrm>
            <a:off x="919019" y="2895601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FD0914-1A1F-4525-9969-98F00786DB57}"/>
              </a:ext>
            </a:extLst>
          </p:cNvPr>
          <p:cNvSpPr/>
          <p:nvPr/>
        </p:nvSpPr>
        <p:spPr>
          <a:xfrm>
            <a:off x="2660073" y="2895601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AD5E6C1-5A4B-4A4A-859F-A728E99BF799}"/>
              </a:ext>
            </a:extLst>
          </p:cNvPr>
          <p:cNvSpPr/>
          <p:nvPr/>
        </p:nvSpPr>
        <p:spPr>
          <a:xfrm>
            <a:off x="4401127" y="289559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BD9B81B-24FE-41DD-93B2-CEE0600CFE98}"/>
              </a:ext>
            </a:extLst>
          </p:cNvPr>
          <p:cNvSpPr/>
          <p:nvPr/>
        </p:nvSpPr>
        <p:spPr>
          <a:xfrm>
            <a:off x="6142181" y="2895598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DA9F0B7-8E46-4430-B68C-109760D88418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2202873" y="31230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1C71E74-E5AB-4267-B62E-832745E31F5A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3943927" y="3123045"/>
            <a:ext cx="4572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2666FAE-2C7C-4B4D-A937-761DB68D6906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5684981" y="3123044"/>
            <a:ext cx="457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30E999E-693A-4E3C-8D47-D33799B6D742}"/>
              </a:ext>
            </a:extLst>
          </p:cNvPr>
          <p:cNvSpPr txBox="1"/>
          <p:nvPr/>
        </p:nvSpPr>
        <p:spPr>
          <a:xfrm>
            <a:off x="2844800" y="335048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3B5BA27-4224-4464-89BB-78499CD7ADDC}"/>
              </a:ext>
            </a:extLst>
          </p:cNvPr>
          <p:cNvSpPr/>
          <p:nvPr/>
        </p:nvSpPr>
        <p:spPr>
          <a:xfrm>
            <a:off x="937492" y="4211780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CA3E91D-56DC-4242-9BA6-CAB3818B1F80}"/>
              </a:ext>
            </a:extLst>
          </p:cNvPr>
          <p:cNvSpPr/>
          <p:nvPr/>
        </p:nvSpPr>
        <p:spPr>
          <a:xfrm>
            <a:off x="2678546" y="4211780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03DBB7D-76E7-4579-A63A-66252B6603F4}"/>
              </a:ext>
            </a:extLst>
          </p:cNvPr>
          <p:cNvSpPr/>
          <p:nvPr/>
        </p:nvSpPr>
        <p:spPr>
          <a:xfrm>
            <a:off x="4419600" y="4211778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56FA120-F4ED-41A6-B03E-8899D944CF14}"/>
              </a:ext>
            </a:extLst>
          </p:cNvPr>
          <p:cNvSpPr/>
          <p:nvPr/>
        </p:nvSpPr>
        <p:spPr>
          <a:xfrm>
            <a:off x="6160654" y="4211777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E3BE824-8D7F-474A-8555-89A5A790628D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>
            <a:off x="2221346" y="443922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7E869A9-4800-4A41-9C25-0300A67FEDB2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 flipV="1">
            <a:off x="3962400" y="4439224"/>
            <a:ext cx="4572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24BAC49-B762-4294-BEF5-A0869E4DE73A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 flipV="1">
            <a:off x="5703454" y="4439223"/>
            <a:ext cx="457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B2558923-C232-4C5F-9EC6-8E5A80E4125F}"/>
              </a:ext>
            </a:extLst>
          </p:cNvPr>
          <p:cNvSpPr txBox="1"/>
          <p:nvPr/>
        </p:nvSpPr>
        <p:spPr>
          <a:xfrm>
            <a:off x="4604327" y="4666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ADA4FF8-3D1B-4CD8-9504-877234E446A2}"/>
              </a:ext>
            </a:extLst>
          </p:cNvPr>
          <p:cNvSpPr/>
          <p:nvPr/>
        </p:nvSpPr>
        <p:spPr>
          <a:xfrm>
            <a:off x="937492" y="5300517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3F29D96-56FC-46F5-862C-694567EBBB18}"/>
              </a:ext>
            </a:extLst>
          </p:cNvPr>
          <p:cNvSpPr/>
          <p:nvPr/>
        </p:nvSpPr>
        <p:spPr>
          <a:xfrm>
            <a:off x="2678546" y="5300517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39E6BED-9911-4DF8-AF6D-36DC40BDA789}"/>
              </a:ext>
            </a:extLst>
          </p:cNvPr>
          <p:cNvSpPr/>
          <p:nvPr/>
        </p:nvSpPr>
        <p:spPr>
          <a:xfrm>
            <a:off x="4419600" y="5300515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BE68208-1FBC-4862-BF7B-08F510D42981}"/>
              </a:ext>
            </a:extLst>
          </p:cNvPr>
          <p:cNvSpPr/>
          <p:nvPr/>
        </p:nvSpPr>
        <p:spPr>
          <a:xfrm>
            <a:off x="6160654" y="5300514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727E342-C589-40D8-A94D-44E93DBB60B5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2221346" y="552796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8DA8DDD-51C9-4A8D-938F-7DAE8C32F159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 flipV="1">
            <a:off x="3962400" y="5527961"/>
            <a:ext cx="4572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A86B90F-9C17-4BD7-BA18-5C33171DF14F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 flipV="1">
            <a:off x="5703454" y="5527960"/>
            <a:ext cx="457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4FF7A27-8678-4F3F-A4E9-08DF8268ADB7}"/>
              </a:ext>
            </a:extLst>
          </p:cNvPr>
          <p:cNvSpPr txBox="1"/>
          <p:nvPr/>
        </p:nvSpPr>
        <p:spPr>
          <a:xfrm>
            <a:off x="6345381" y="575540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668B76-D8E3-4784-BCB3-51823333B26C}"/>
              </a:ext>
            </a:extLst>
          </p:cNvPr>
          <p:cNvSpPr txBox="1"/>
          <p:nvPr/>
        </p:nvSpPr>
        <p:spPr>
          <a:xfrm>
            <a:off x="7901708" y="5343293"/>
            <a:ext cx="277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ans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return {}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29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35502FF-D8D1-4A00-92FE-A8687C76DBE5}"/>
              </a:ext>
            </a:extLst>
          </p:cNvPr>
          <p:cNvSpPr/>
          <p:nvPr/>
        </p:nvSpPr>
        <p:spPr>
          <a:xfrm>
            <a:off x="919019" y="157941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B58E18-13EE-4685-A194-EF4020394D87}"/>
              </a:ext>
            </a:extLst>
          </p:cNvPr>
          <p:cNvSpPr/>
          <p:nvPr/>
        </p:nvSpPr>
        <p:spPr>
          <a:xfrm>
            <a:off x="2660073" y="157941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00B330-3BE6-4062-94A2-BF1AF9031EB1}"/>
              </a:ext>
            </a:extLst>
          </p:cNvPr>
          <p:cNvSpPr/>
          <p:nvPr/>
        </p:nvSpPr>
        <p:spPr>
          <a:xfrm>
            <a:off x="4401127" y="1579417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804847-EF72-46FA-A7AC-302108502E3B}"/>
              </a:ext>
            </a:extLst>
          </p:cNvPr>
          <p:cNvSpPr/>
          <p:nvPr/>
        </p:nvSpPr>
        <p:spPr>
          <a:xfrm>
            <a:off x="6142181" y="1579416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D23646B-2553-4080-93E9-136C606ACAA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202873" y="180686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F658F37-014E-42C9-8983-C79C7F4DEF1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3943927" y="1806863"/>
            <a:ext cx="4572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ADDFEC0-5417-4627-9A13-F45B49689E78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5684981" y="1806862"/>
            <a:ext cx="457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95AAB04-C488-4A80-9373-0226E46F62B0}"/>
              </a:ext>
            </a:extLst>
          </p:cNvPr>
          <p:cNvSpPr txBox="1"/>
          <p:nvPr/>
        </p:nvSpPr>
        <p:spPr>
          <a:xfrm>
            <a:off x="1103746" y="20343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4AA9B8-309E-4E0B-9AF6-8788B198F6E2}"/>
              </a:ext>
            </a:extLst>
          </p:cNvPr>
          <p:cNvSpPr/>
          <p:nvPr/>
        </p:nvSpPr>
        <p:spPr>
          <a:xfrm>
            <a:off x="919019" y="2895601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FD0914-1A1F-4525-9969-98F00786DB57}"/>
              </a:ext>
            </a:extLst>
          </p:cNvPr>
          <p:cNvSpPr/>
          <p:nvPr/>
        </p:nvSpPr>
        <p:spPr>
          <a:xfrm>
            <a:off x="2660073" y="2895601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AD5E6C1-5A4B-4A4A-859F-A728E99BF799}"/>
              </a:ext>
            </a:extLst>
          </p:cNvPr>
          <p:cNvSpPr/>
          <p:nvPr/>
        </p:nvSpPr>
        <p:spPr>
          <a:xfrm>
            <a:off x="4401127" y="289559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BD9B81B-24FE-41DD-93B2-CEE0600CFE98}"/>
              </a:ext>
            </a:extLst>
          </p:cNvPr>
          <p:cNvSpPr/>
          <p:nvPr/>
        </p:nvSpPr>
        <p:spPr>
          <a:xfrm>
            <a:off x="6142181" y="2895598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DA9F0B7-8E46-4430-B68C-109760D88418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2202873" y="31230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1C71E74-E5AB-4267-B62E-832745E31F5A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3943927" y="3123045"/>
            <a:ext cx="4572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2666FAE-2C7C-4B4D-A937-761DB68D6906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5684981" y="3123044"/>
            <a:ext cx="457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30E999E-693A-4E3C-8D47-D33799B6D742}"/>
              </a:ext>
            </a:extLst>
          </p:cNvPr>
          <p:cNvSpPr txBox="1"/>
          <p:nvPr/>
        </p:nvSpPr>
        <p:spPr>
          <a:xfrm>
            <a:off x="2844800" y="335048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3B5BA27-4224-4464-89BB-78499CD7ADDC}"/>
              </a:ext>
            </a:extLst>
          </p:cNvPr>
          <p:cNvSpPr/>
          <p:nvPr/>
        </p:nvSpPr>
        <p:spPr>
          <a:xfrm>
            <a:off x="937492" y="4211780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CA3E91D-56DC-4242-9BA6-CAB3818B1F80}"/>
              </a:ext>
            </a:extLst>
          </p:cNvPr>
          <p:cNvSpPr/>
          <p:nvPr/>
        </p:nvSpPr>
        <p:spPr>
          <a:xfrm>
            <a:off x="2678546" y="4211780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03DBB7D-76E7-4579-A63A-66252B6603F4}"/>
              </a:ext>
            </a:extLst>
          </p:cNvPr>
          <p:cNvSpPr/>
          <p:nvPr/>
        </p:nvSpPr>
        <p:spPr>
          <a:xfrm>
            <a:off x="4419600" y="4211778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56FA120-F4ED-41A6-B03E-8899D944CF14}"/>
              </a:ext>
            </a:extLst>
          </p:cNvPr>
          <p:cNvSpPr/>
          <p:nvPr/>
        </p:nvSpPr>
        <p:spPr>
          <a:xfrm>
            <a:off x="6160654" y="4211777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E3BE824-8D7F-474A-8555-89A5A790628D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>
            <a:off x="2221346" y="443922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7E869A9-4800-4A41-9C25-0300A67FEDB2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 flipV="1">
            <a:off x="3962400" y="4439224"/>
            <a:ext cx="4572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24BAC49-B762-4294-BEF5-A0869E4DE73A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 flipV="1">
            <a:off x="5703454" y="4439223"/>
            <a:ext cx="457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B2558923-C232-4C5F-9EC6-8E5A80E4125F}"/>
              </a:ext>
            </a:extLst>
          </p:cNvPr>
          <p:cNvSpPr txBox="1"/>
          <p:nvPr/>
        </p:nvSpPr>
        <p:spPr>
          <a:xfrm>
            <a:off x="4604327" y="4666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ADA4FF8-3D1B-4CD8-9504-877234E446A2}"/>
              </a:ext>
            </a:extLst>
          </p:cNvPr>
          <p:cNvSpPr/>
          <p:nvPr/>
        </p:nvSpPr>
        <p:spPr>
          <a:xfrm>
            <a:off x="937492" y="5300517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3F29D96-56FC-46F5-862C-694567EBBB18}"/>
              </a:ext>
            </a:extLst>
          </p:cNvPr>
          <p:cNvSpPr/>
          <p:nvPr/>
        </p:nvSpPr>
        <p:spPr>
          <a:xfrm>
            <a:off x="2678546" y="5300517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39E6BED-9911-4DF8-AF6D-36DC40BDA789}"/>
              </a:ext>
            </a:extLst>
          </p:cNvPr>
          <p:cNvSpPr/>
          <p:nvPr/>
        </p:nvSpPr>
        <p:spPr>
          <a:xfrm>
            <a:off x="4419600" y="5300515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BE68208-1FBC-4862-BF7B-08F510D42981}"/>
              </a:ext>
            </a:extLst>
          </p:cNvPr>
          <p:cNvSpPr/>
          <p:nvPr/>
        </p:nvSpPr>
        <p:spPr>
          <a:xfrm>
            <a:off x="6160654" y="5300514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727E342-C589-40D8-A94D-44E93DBB60B5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2221346" y="552796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8DA8DDD-51C9-4A8D-938F-7DAE8C32F159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 flipV="1">
            <a:off x="3962400" y="5527961"/>
            <a:ext cx="4572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A86B90F-9C17-4BD7-BA18-5C33171DF14F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 flipV="1">
            <a:off x="5703454" y="5527960"/>
            <a:ext cx="457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4FF7A27-8678-4F3F-A4E9-08DF8268ADB7}"/>
              </a:ext>
            </a:extLst>
          </p:cNvPr>
          <p:cNvSpPr txBox="1"/>
          <p:nvPr/>
        </p:nvSpPr>
        <p:spPr>
          <a:xfrm>
            <a:off x="6345381" y="575540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668B76-D8E3-4784-BCB3-51823333B26C}"/>
              </a:ext>
            </a:extLst>
          </p:cNvPr>
          <p:cNvSpPr txBox="1"/>
          <p:nvPr/>
        </p:nvSpPr>
        <p:spPr>
          <a:xfrm>
            <a:off x="7901708" y="5343293"/>
            <a:ext cx="277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ans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return {}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464CFA3-EF88-4F9E-9D07-BEE8EF29432A}"/>
              </a:ext>
            </a:extLst>
          </p:cNvPr>
          <p:cNvSpPr txBox="1"/>
          <p:nvPr/>
        </p:nvSpPr>
        <p:spPr>
          <a:xfrm>
            <a:off x="7901708" y="4211777"/>
            <a:ext cx="277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ans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{}</a:t>
            </a:r>
          </a:p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ans.emplace_back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(2)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5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35502FF-D8D1-4A00-92FE-A8687C76DBE5}"/>
              </a:ext>
            </a:extLst>
          </p:cNvPr>
          <p:cNvSpPr/>
          <p:nvPr/>
        </p:nvSpPr>
        <p:spPr>
          <a:xfrm>
            <a:off x="919019" y="157941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B58E18-13EE-4685-A194-EF4020394D87}"/>
              </a:ext>
            </a:extLst>
          </p:cNvPr>
          <p:cNvSpPr/>
          <p:nvPr/>
        </p:nvSpPr>
        <p:spPr>
          <a:xfrm>
            <a:off x="2660073" y="157941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00B330-3BE6-4062-94A2-BF1AF9031EB1}"/>
              </a:ext>
            </a:extLst>
          </p:cNvPr>
          <p:cNvSpPr/>
          <p:nvPr/>
        </p:nvSpPr>
        <p:spPr>
          <a:xfrm>
            <a:off x="4401127" y="1579417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804847-EF72-46FA-A7AC-302108502E3B}"/>
              </a:ext>
            </a:extLst>
          </p:cNvPr>
          <p:cNvSpPr/>
          <p:nvPr/>
        </p:nvSpPr>
        <p:spPr>
          <a:xfrm>
            <a:off x="6142181" y="1579416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D23646B-2553-4080-93E9-136C606ACAA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202873" y="180686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F658F37-014E-42C9-8983-C79C7F4DEF1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3943927" y="1806863"/>
            <a:ext cx="4572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ADDFEC0-5417-4627-9A13-F45B49689E78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5684981" y="1806862"/>
            <a:ext cx="457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95AAB04-C488-4A80-9373-0226E46F62B0}"/>
              </a:ext>
            </a:extLst>
          </p:cNvPr>
          <p:cNvSpPr txBox="1"/>
          <p:nvPr/>
        </p:nvSpPr>
        <p:spPr>
          <a:xfrm>
            <a:off x="1103746" y="20343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4AA9B8-309E-4E0B-9AF6-8788B198F6E2}"/>
              </a:ext>
            </a:extLst>
          </p:cNvPr>
          <p:cNvSpPr/>
          <p:nvPr/>
        </p:nvSpPr>
        <p:spPr>
          <a:xfrm>
            <a:off x="919019" y="2895601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FD0914-1A1F-4525-9969-98F00786DB57}"/>
              </a:ext>
            </a:extLst>
          </p:cNvPr>
          <p:cNvSpPr/>
          <p:nvPr/>
        </p:nvSpPr>
        <p:spPr>
          <a:xfrm>
            <a:off x="2660073" y="2895601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AD5E6C1-5A4B-4A4A-859F-A728E99BF799}"/>
              </a:ext>
            </a:extLst>
          </p:cNvPr>
          <p:cNvSpPr/>
          <p:nvPr/>
        </p:nvSpPr>
        <p:spPr>
          <a:xfrm>
            <a:off x="4401127" y="289559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BD9B81B-24FE-41DD-93B2-CEE0600CFE98}"/>
              </a:ext>
            </a:extLst>
          </p:cNvPr>
          <p:cNvSpPr/>
          <p:nvPr/>
        </p:nvSpPr>
        <p:spPr>
          <a:xfrm>
            <a:off x="6142181" y="2895598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DA9F0B7-8E46-4430-B68C-109760D88418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2202873" y="31230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1C71E74-E5AB-4267-B62E-832745E31F5A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3943927" y="3123045"/>
            <a:ext cx="4572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2666FAE-2C7C-4B4D-A937-761DB68D6906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5684981" y="3123044"/>
            <a:ext cx="457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30E999E-693A-4E3C-8D47-D33799B6D742}"/>
              </a:ext>
            </a:extLst>
          </p:cNvPr>
          <p:cNvSpPr txBox="1"/>
          <p:nvPr/>
        </p:nvSpPr>
        <p:spPr>
          <a:xfrm>
            <a:off x="2844800" y="335048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3B5BA27-4224-4464-89BB-78499CD7ADDC}"/>
              </a:ext>
            </a:extLst>
          </p:cNvPr>
          <p:cNvSpPr/>
          <p:nvPr/>
        </p:nvSpPr>
        <p:spPr>
          <a:xfrm>
            <a:off x="937492" y="4211780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CA3E91D-56DC-4242-9BA6-CAB3818B1F80}"/>
              </a:ext>
            </a:extLst>
          </p:cNvPr>
          <p:cNvSpPr/>
          <p:nvPr/>
        </p:nvSpPr>
        <p:spPr>
          <a:xfrm>
            <a:off x="2678546" y="4211780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03DBB7D-76E7-4579-A63A-66252B6603F4}"/>
              </a:ext>
            </a:extLst>
          </p:cNvPr>
          <p:cNvSpPr/>
          <p:nvPr/>
        </p:nvSpPr>
        <p:spPr>
          <a:xfrm>
            <a:off x="4419600" y="4211778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56FA120-F4ED-41A6-B03E-8899D944CF14}"/>
              </a:ext>
            </a:extLst>
          </p:cNvPr>
          <p:cNvSpPr/>
          <p:nvPr/>
        </p:nvSpPr>
        <p:spPr>
          <a:xfrm>
            <a:off x="6160654" y="4211777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E3BE824-8D7F-474A-8555-89A5A790628D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>
            <a:off x="2221346" y="443922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7E869A9-4800-4A41-9C25-0300A67FEDB2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 flipV="1">
            <a:off x="3962400" y="4439224"/>
            <a:ext cx="4572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24BAC49-B762-4294-BEF5-A0869E4DE73A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 flipV="1">
            <a:off x="5703454" y="4439223"/>
            <a:ext cx="457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B2558923-C232-4C5F-9EC6-8E5A80E4125F}"/>
              </a:ext>
            </a:extLst>
          </p:cNvPr>
          <p:cNvSpPr txBox="1"/>
          <p:nvPr/>
        </p:nvSpPr>
        <p:spPr>
          <a:xfrm>
            <a:off x="4604327" y="4666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ADA4FF8-3D1B-4CD8-9504-877234E446A2}"/>
              </a:ext>
            </a:extLst>
          </p:cNvPr>
          <p:cNvSpPr/>
          <p:nvPr/>
        </p:nvSpPr>
        <p:spPr>
          <a:xfrm>
            <a:off x="937492" y="5300517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3F29D96-56FC-46F5-862C-694567EBBB18}"/>
              </a:ext>
            </a:extLst>
          </p:cNvPr>
          <p:cNvSpPr/>
          <p:nvPr/>
        </p:nvSpPr>
        <p:spPr>
          <a:xfrm>
            <a:off x="2678546" y="5300517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39E6BED-9911-4DF8-AF6D-36DC40BDA789}"/>
              </a:ext>
            </a:extLst>
          </p:cNvPr>
          <p:cNvSpPr/>
          <p:nvPr/>
        </p:nvSpPr>
        <p:spPr>
          <a:xfrm>
            <a:off x="4419600" y="5300515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BE68208-1FBC-4862-BF7B-08F510D42981}"/>
              </a:ext>
            </a:extLst>
          </p:cNvPr>
          <p:cNvSpPr/>
          <p:nvPr/>
        </p:nvSpPr>
        <p:spPr>
          <a:xfrm>
            <a:off x="6160654" y="5300514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727E342-C589-40D8-A94D-44E93DBB60B5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2221346" y="552796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8DA8DDD-51C9-4A8D-938F-7DAE8C32F159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 flipV="1">
            <a:off x="3962400" y="5527961"/>
            <a:ext cx="4572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A86B90F-9C17-4BD7-BA18-5C33171DF14F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 flipV="1">
            <a:off x="5703454" y="5527960"/>
            <a:ext cx="457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4FF7A27-8678-4F3F-A4E9-08DF8268ADB7}"/>
              </a:ext>
            </a:extLst>
          </p:cNvPr>
          <p:cNvSpPr txBox="1"/>
          <p:nvPr/>
        </p:nvSpPr>
        <p:spPr>
          <a:xfrm>
            <a:off x="6345381" y="575540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668B76-D8E3-4784-BCB3-51823333B26C}"/>
              </a:ext>
            </a:extLst>
          </p:cNvPr>
          <p:cNvSpPr txBox="1"/>
          <p:nvPr/>
        </p:nvSpPr>
        <p:spPr>
          <a:xfrm>
            <a:off x="7901708" y="5343293"/>
            <a:ext cx="277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ans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return {}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464CFA3-EF88-4F9E-9D07-BEE8EF29432A}"/>
              </a:ext>
            </a:extLst>
          </p:cNvPr>
          <p:cNvSpPr txBox="1"/>
          <p:nvPr/>
        </p:nvSpPr>
        <p:spPr>
          <a:xfrm>
            <a:off x="7901708" y="4211777"/>
            <a:ext cx="277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ans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{}</a:t>
            </a:r>
          </a:p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ans.emplace_back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(2)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BE81FD9-3EBA-461A-9841-A5A44821F0C8}"/>
              </a:ext>
            </a:extLst>
          </p:cNvPr>
          <p:cNvSpPr txBox="1"/>
          <p:nvPr/>
        </p:nvSpPr>
        <p:spPr>
          <a:xfrm>
            <a:off x="7901708" y="2799877"/>
            <a:ext cx="277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ans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{2}</a:t>
            </a:r>
          </a:p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ans.emplace_back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(3)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180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35502FF-D8D1-4A00-92FE-A8687C76DBE5}"/>
              </a:ext>
            </a:extLst>
          </p:cNvPr>
          <p:cNvSpPr/>
          <p:nvPr/>
        </p:nvSpPr>
        <p:spPr>
          <a:xfrm>
            <a:off x="919019" y="157941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B58E18-13EE-4685-A194-EF4020394D87}"/>
              </a:ext>
            </a:extLst>
          </p:cNvPr>
          <p:cNvSpPr/>
          <p:nvPr/>
        </p:nvSpPr>
        <p:spPr>
          <a:xfrm>
            <a:off x="2660073" y="157941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00B330-3BE6-4062-94A2-BF1AF9031EB1}"/>
              </a:ext>
            </a:extLst>
          </p:cNvPr>
          <p:cNvSpPr/>
          <p:nvPr/>
        </p:nvSpPr>
        <p:spPr>
          <a:xfrm>
            <a:off x="4401127" y="1579417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804847-EF72-46FA-A7AC-302108502E3B}"/>
              </a:ext>
            </a:extLst>
          </p:cNvPr>
          <p:cNvSpPr/>
          <p:nvPr/>
        </p:nvSpPr>
        <p:spPr>
          <a:xfrm>
            <a:off x="6142181" y="1579416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D23646B-2553-4080-93E9-136C606ACAA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202873" y="180686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F658F37-014E-42C9-8983-C79C7F4DEF1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3943927" y="1806863"/>
            <a:ext cx="4572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ADDFEC0-5417-4627-9A13-F45B49689E78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5684981" y="1806862"/>
            <a:ext cx="457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95AAB04-C488-4A80-9373-0226E46F62B0}"/>
              </a:ext>
            </a:extLst>
          </p:cNvPr>
          <p:cNvSpPr txBox="1"/>
          <p:nvPr/>
        </p:nvSpPr>
        <p:spPr>
          <a:xfrm>
            <a:off x="1103746" y="20343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4AA9B8-309E-4E0B-9AF6-8788B198F6E2}"/>
              </a:ext>
            </a:extLst>
          </p:cNvPr>
          <p:cNvSpPr/>
          <p:nvPr/>
        </p:nvSpPr>
        <p:spPr>
          <a:xfrm>
            <a:off x="919019" y="2895601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FD0914-1A1F-4525-9969-98F00786DB57}"/>
              </a:ext>
            </a:extLst>
          </p:cNvPr>
          <p:cNvSpPr/>
          <p:nvPr/>
        </p:nvSpPr>
        <p:spPr>
          <a:xfrm>
            <a:off x="2660073" y="2895601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AD5E6C1-5A4B-4A4A-859F-A728E99BF799}"/>
              </a:ext>
            </a:extLst>
          </p:cNvPr>
          <p:cNvSpPr/>
          <p:nvPr/>
        </p:nvSpPr>
        <p:spPr>
          <a:xfrm>
            <a:off x="4401127" y="289559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BD9B81B-24FE-41DD-93B2-CEE0600CFE98}"/>
              </a:ext>
            </a:extLst>
          </p:cNvPr>
          <p:cNvSpPr/>
          <p:nvPr/>
        </p:nvSpPr>
        <p:spPr>
          <a:xfrm>
            <a:off x="6142181" y="2895598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DA9F0B7-8E46-4430-B68C-109760D88418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2202873" y="31230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1C71E74-E5AB-4267-B62E-832745E31F5A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3943927" y="3123045"/>
            <a:ext cx="4572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2666FAE-2C7C-4B4D-A937-761DB68D6906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5684981" y="3123044"/>
            <a:ext cx="457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30E999E-693A-4E3C-8D47-D33799B6D742}"/>
              </a:ext>
            </a:extLst>
          </p:cNvPr>
          <p:cNvSpPr txBox="1"/>
          <p:nvPr/>
        </p:nvSpPr>
        <p:spPr>
          <a:xfrm>
            <a:off x="2844800" y="335048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3B5BA27-4224-4464-89BB-78499CD7ADDC}"/>
              </a:ext>
            </a:extLst>
          </p:cNvPr>
          <p:cNvSpPr/>
          <p:nvPr/>
        </p:nvSpPr>
        <p:spPr>
          <a:xfrm>
            <a:off x="937492" y="4211780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CA3E91D-56DC-4242-9BA6-CAB3818B1F80}"/>
              </a:ext>
            </a:extLst>
          </p:cNvPr>
          <p:cNvSpPr/>
          <p:nvPr/>
        </p:nvSpPr>
        <p:spPr>
          <a:xfrm>
            <a:off x="2678546" y="4211780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03DBB7D-76E7-4579-A63A-66252B6603F4}"/>
              </a:ext>
            </a:extLst>
          </p:cNvPr>
          <p:cNvSpPr/>
          <p:nvPr/>
        </p:nvSpPr>
        <p:spPr>
          <a:xfrm>
            <a:off x="4419600" y="4211778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56FA120-F4ED-41A6-B03E-8899D944CF14}"/>
              </a:ext>
            </a:extLst>
          </p:cNvPr>
          <p:cNvSpPr/>
          <p:nvPr/>
        </p:nvSpPr>
        <p:spPr>
          <a:xfrm>
            <a:off x="6160654" y="4211777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E3BE824-8D7F-474A-8555-89A5A790628D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>
            <a:off x="2221346" y="443922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7E869A9-4800-4A41-9C25-0300A67FEDB2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 flipV="1">
            <a:off x="3962400" y="4439224"/>
            <a:ext cx="4572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24BAC49-B762-4294-BEF5-A0869E4DE73A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 flipV="1">
            <a:off x="5703454" y="4439223"/>
            <a:ext cx="457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B2558923-C232-4C5F-9EC6-8E5A80E4125F}"/>
              </a:ext>
            </a:extLst>
          </p:cNvPr>
          <p:cNvSpPr txBox="1"/>
          <p:nvPr/>
        </p:nvSpPr>
        <p:spPr>
          <a:xfrm>
            <a:off x="4604327" y="4666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ADA4FF8-3D1B-4CD8-9504-877234E446A2}"/>
              </a:ext>
            </a:extLst>
          </p:cNvPr>
          <p:cNvSpPr/>
          <p:nvPr/>
        </p:nvSpPr>
        <p:spPr>
          <a:xfrm>
            <a:off x="937492" y="5300517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3F29D96-56FC-46F5-862C-694567EBBB18}"/>
              </a:ext>
            </a:extLst>
          </p:cNvPr>
          <p:cNvSpPr/>
          <p:nvPr/>
        </p:nvSpPr>
        <p:spPr>
          <a:xfrm>
            <a:off x="2678546" y="5300517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39E6BED-9911-4DF8-AF6D-36DC40BDA789}"/>
              </a:ext>
            </a:extLst>
          </p:cNvPr>
          <p:cNvSpPr/>
          <p:nvPr/>
        </p:nvSpPr>
        <p:spPr>
          <a:xfrm>
            <a:off x="4419600" y="5300515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BE68208-1FBC-4862-BF7B-08F510D42981}"/>
              </a:ext>
            </a:extLst>
          </p:cNvPr>
          <p:cNvSpPr/>
          <p:nvPr/>
        </p:nvSpPr>
        <p:spPr>
          <a:xfrm>
            <a:off x="6160654" y="5300514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727E342-C589-40D8-A94D-44E93DBB60B5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2221346" y="552796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8DA8DDD-51C9-4A8D-938F-7DAE8C32F159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 flipV="1">
            <a:off x="3962400" y="5527961"/>
            <a:ext cx="4572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A86B90F-9C17-4BD7-BA18-5C33171DF14F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 flipV="1">
            <a:off x="5703454" y="5527960"/>
            <a:ext cx="457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4FF7A27-8678-4F3F-A4E9-08DF8268ADB7}"/>
              </a:ext>
            </a:extLst>
          </p:cNvPr>
          <p:cNvSpPr txBox="1"/>
          <p:nvPr/>
        </p:nvSpPr>
        <p:spPr>
          <a:xfrm>
            <a:off x="6345381" y="575540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668B76-D8E3-4784-BCB3-51823333B26C}"/>
              </a:ext>
            </a:extLst>
          </p:cNvPr>
          <p:cNvSpPr txBox="1"/>
          <p:nvPr/>
        </p:nvSpPr>
        <p:spPr>
          <a:xfrm>
            <a:off x="7901708" y="5343293"/>
            <a:ext cx="277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ans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return {}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464CFA3-EF88-4F9E-9D07-BEE8EF29432A}"/>
              </a:ext>
            </a:extLst>
          </p:cNvPr>
          <p:cNvSpPr txBox="1"/>
          <p:nvPr/>
        </p:nvSpPr>
        <p:spPr>
          <a:xfrm>
            <a:off x="7901708" y="4211777"/>
            <a:ext cx="277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ans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{}</a:t>
            </a:r>
          </a:p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ans.emplace_back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(2)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BE81FD9-3EBA-461A-9841-A5A44821F0C8}"/>
              </a:ext>
            </a:extLst>
          </p:cNvPr>
          <p:cNvSpPr txBox="1"/>
          <p:nvPr/>
        </p:nvSpPr>
        <p:spPr>
          <a:xfrm>
            <a:off x="7901708" y="2799877"/>
            <a:ext cx="277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ans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{2}</a:t>
            </a:r>
          </a:p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ans.emplace_back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(3)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D50B321-979C-46EF-AEA6-07C7A68553C0}"/>
              </a:ext>
            </a:extLst>
          </p:cNvPr>
          <p:cNvSpPr txBox="1"/>
          <p:nvPr/>
        </p:nvSpPr>
        <p:spPr>
          <a:xfrm>
            <a:off x="7901708" y="1483695"/>
            <a:ext cx="277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ans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{2, 3}</a:t>
            </a:r>
          </a:p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ans.emplace_back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(1)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04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35502FF-D8D1-4A00-92FE-A8687C76DBE5}"/>
              </a:ext>
            </a:extLst>
          </p:cNvPr>
          <p:cNvSpPr/>
          <p:nvPr/>
        </p:nvSpPr>
        <p:spPr>
          <a:xfrm>
            <a:off x="919019" y="157941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B58E18-13EE-4685-A194-EF4020394D87}"/>
              </a:ext>
            </a:extLst>
          </p:cNvPr>
          <p:cNvSpPr/>
          <p:nvPr/>
        </p:nvSpPr>
        <p:spPr>
          <a:xfrm>
            <a:off x="2660073" y="157941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00B330-3BE6-4062-94A2-BF1AF9031EB1}"/>
              </a:ext>
            </a:extLst>
          </p:cNvPr>
          <p:cNvSpPr/>
          <p:nvPr/>
        </p:nvSpPr>
        <p:spPr>
          <a:xfrm>
            <a:off x="4401127" y="1579417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804847-EF72-46FA-A7AC-302108502E3B}"/>
              </a:ext>
            </a:extLst>
          </p:cNvPr>
          <p:cNvSpPr/>
          <p:nvPr/>
        </p:nvSpPr>
        <p:spPr>
          <a:xfrm>
            <a:off x="6142181" y="1579416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D23646B-2553-4080-93E9-136C606ACAA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202873" y="180686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F658F37-014E-42C9-8983-C79C7F4DEF1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3943927" y="1806863"/>
            <a:ext cx="4572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ADDFEC0-5417-4627-9A13-F45B49689E78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5684981" y="1806862"/>
            <a:ext cx="457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95AAB04-C488-4A80-9373-0226E46F62B0}"/>
              </a:ext>
            </a:extLst>
          </p:cNvPr>
          <p:cNvSpPr txBox="1"/>
          <p:nvPr/>
        </p:nvSpPr>
        <p:spPr>
          <a:xfrm>
            <a:off x="1103746" y="20343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4AA9B8-309E-4E0B-9AF6-8788B198F6E2}"/>
              </a:ext>
            </a:extLst>
          </p:cNvPr>
          <p:cNvSpPr/>
          <p:nvPr/>
        </p:nvSpPr>
        <p:spPr>
          <a:xfrm>
            <a:off x="919019" y="2895601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FD0914-1A1F-4525-9969-98F00786DB57}"/>
              </a:ext>
            </a:extLst>
          </p:cNvPr>
          <p:cNvSpPr/>
          <p:nvPr/>
        </p:nvSpPr>
        <p:spPr>
          <a:xfrm>
            <a:off x="2660073" y="2895601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AD5E6C1-5A4B-4A4A-859F-A728E99BF799}"/>
              </a:ext>
            </a:extLst>
          </p:cNvPr>
          <p:cNvSpPr/>
          <p:nvPr/>
        </p:nvSpPr>
        <p:spPr>
          <a:xfrm>
            <a:off x="4401127" y="2895599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BD9B81B-24FE-41DD-93B2-CEE0600CFE98}"/>
              </a:ext>
            </a:extLst>
          </p:cNvPr>
          <p:cNvSpPr/>
          <p:nvPr/>
        </p:nvSpPr>
        <p:spPr>
          <a:xfrm>
            <a:off x="6142181" y="2895598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DA9F0B7-8E46-4430-B68C-109760D88418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2202873" y="31230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1C71E74-E5AB-4267-B62E-832745E31F5A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3943927" y="3123045"/>
            <a:ext cx="4572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2666FAE-2C7C-4B4D-A937-761DB68D6906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5684981" y="3123044"/>
            <a:ext cx="457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30E999E-693A-4E3C-8D47-D33799B6D742}"/>
              </a:ext>
            </a:extLst>
          </p:cNvPr>
          <p:cNvSpPr txBox="1"/>
          <p:nvPr/>
        </p:nvSpPr>
        <p:spPr>
          <a:xfrm>
            <a:off x="2844800" y="335048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3B5BA27-4224-4464-89BB-78499CD7ADDC}"/>
              </a:ext>
            </a:extLst>
          </p:cNvPr>
          <p:cNvSpPr/>
          <p:nvPr/>
        </p:nvSpPr>
        <p:spPr>
          <a:xfrm>
            <a:off x="937492" y="4211780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CA3E91D-56DC-4242-9BA6-CAB3818B1F80}"/>
              </a:ext>
            </a:extLst>
          </p:cNvPr>
          <p:cNvSpPr/>
          <p:nvPr/>
        </p:nvSpPr>
        <p:spPr>
          <a:xfrm>
            <a:off x="2678546" y="4211780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03DBB7D-76E7-4579-A63A-66252B6603F4}"/>
              </a:ext>
            </a:extLst>
          </p:cNvPr>
          <p:cNvSpPr/>
          <p:nvPr/>
        </p:nvSpPr>
        <p:spPr>
          <a:xfrm>
            <a:off x="4419600" y="4211778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56FA120-F4ED-41A6-B03E-8899D944CF14}"/>
              </a:ext>
            </a:extLst>
          </p:cNvPr>
          <p:cNvSpPr/>
          <p:nvPr/>
        </p:nvSpPr>
        <p:spPr>
          <a:xfrm>
            <a:off x="6160654" y="4211777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E3BE824-8D7F-474A-8555-89A5A790628D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>
            <a:off x="2221346" y="443922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7E869A9-4800-4A41-9C25-0300A67FEDB2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 flipV="1">
            <a:off x="3962400" y="4439224"/>
            <a:ext cx="4572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24BAC49-B762-4294-BEF5-A0869E4DE73A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 flipV="1">
            <a:off x="5703454" y="4439223"/>
            <a:ext cx="457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B2558923-C232-4C5F-9EC6-8E5A80E4125F}"/>
              </a:ext>
            </a:extLst>
          </p:cNvPr>
          <p:cNvSpPr txBox="1"/>
          <p:nvPr/>
        </p:nvSpPr>
        <p:spPr>
          <a:xfrm>
            <a:off x="4604327" y="4666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ADA4FF8-3D1B-4CD8-9504-877234E446A2}"/>
              </a:ext>
            </a:extLst>
          </p:cNvPr>
          <p:cNvSpPr/>
          <p:nvPr/>
        </p:nvSpPr>
        <p:spPr>
          <a:xfrm>
            <a:off x="937492" y="5300517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3F29D96-56FC-46F5-862C-694567EBBB18}"/>
              </a:ext>
            </a:extLst>
          </p:cNvPr>
          <p:cNvSpPr/>
          <p:nvPr/>
        </p:nvSpPr>
        <p:spPr>
          <a:xfrm>
            <a:off x="2678546" y="5300517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39E6BED-9911-4DF8-AF6D-36DC40BDA789}"/>
              </a:ext>
            </a:extLst>
          </p:cNvPr>
          <p:cNvSpPr/>
          <p:nvPr/>
        </p:nvSpPr>
        <p:spPr>
          <a:xfrm>
            <a:off x="4419600" y="5300515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BE68208-1FBC-4862-BF7B-08F510D42981}"/>
              </a:ext>
            </a:extLst>
          </p:cNvPr>
          <p:cNvSpPr/>
          <p:nvPr/>
        </p:nvSpPr>
        <p:spPr>
          <a:xfrm>
            <a:off x="6160654" y="5300514"/>
            <a:ext cx="1283854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nullptr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727E342-C589-40D8-A94D-44E93DBB60B5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2221346" y="552796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8DA8DDD-51C9-4A8D-938F-7DAE8C32F159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 flipV="1">
            <a:off x="3962400" y="5527961"/>
            <a:ext cx="4572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A86B90F-9C17-4BD7-BA18-5C33171DF14F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 flipV="1">
            <a:off x="5703454" y="5527960"/>
            <a:ext cx="457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4FF7A27-8678-4F3F-A4E9-08DF8268ADB7}"/>
              </a:ext>
            </a:extLst>
          </p:cNvPr>
          <p:cNvSpPr txBox="1"/>
          <p:nvPr/>
        </p:nvSpPr>
        <p:spPr>
          <a:xfrm>
            <a:off x="6345381" y="575540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head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668B76-D8E3-4784-BCB3-51823333B26C}"/>
              </a:ext>
            </a:extLst>
          </p:cNvPr>
          <p:cNvSpPr txBox="1"/>
          <p:nvPr/>
        </p:nvSpPr>
        <p:spPr>
          <a:xfrm>
            <a:off x="7901708" y="5343293"/>
            <a:ext cx="277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ans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return {}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464CFA3-EF88-4F9E-9D07-BEE8EF29432A}"/>
              </a:ext>
            </a:extLst>
          </p:cNvPr>
          <p:cNvSpPr txBox="1"/>
          <p:nvPr/>
        </p:nvSpPr>
        <p:spPr>
          <a:xfrm>
            <a:off x="7901708" y="4211777"/>
            <a:ext cx="277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ans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{}</a:t>
            </a:r>
          </a:p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ans.emplace_back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(2)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BE81FD9-3EBA-461A-9841-A5A44821F0C8}"/>
              </a:ext>
            </a:extLst>
          </p:cNvPr>
          <p:cNvSpPr txBox="1"/>
          <p:nvPr/>
        </p:nvSpPr>
        <p:spPr>
          <a:xfrm>
            <a:off x="7901708" y="2799877"/>
            <a:ext cx="277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ans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{2}</a:t>
            </a:r>
          </a:p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ans.emplace_back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(3)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D50B321-979C-46EF-AEA6-07C7A68553C0}"/>
              </a:ext>
            </a:extLst>
          </p:cNvPr>
          <p:cNvSpPr txBox="1"/>
          <p:nvPr/>
        </p:nvSpPr>
        <p:spPr>
          <a:xfrm>
            <a:off x="7901708" y="1483695"/>
            <a:ext cx="277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ans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{2, 3}</a:t>
            </a:r>
          </a:p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ans.emplace_back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(1)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83C2A6E-8315-4A56-83C9-41B5B6EFBA87}"/>
              </a:ext>
            </a:extLst>
          </p:cNvPr>
          <p:cNvSpPr txBox="1"/>
          <p:nvPr/>
        </p:nvSpPr>
        <p:spPr>
          <a:xfrm>
            <a:off x="7901708" y="629178"/>
            <a:ext cx="277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ans</a:t>
            </a:r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= {2, 3, 1}</a:t>
            </a:r>
          </a:p>
        </p:txBody>
      </p:sp>
    </p:spTree>
    <p:extLst>
      <p:ext uri="{BB962C8B-B14F-4D97-AF65-F5344CB8AC3E}">
        <p14:creationId xmlns:p14="http://schemas.microsoft.com/office/powerpoint/2010/main" val="177132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292</Words>
  <Application>Microsoft Office PowerPoint</Application>
  <PresentationFormat>宽屏</PresentationFormat>
  <Paragraphs>174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Fira Code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指 尖</dc:creator>
  <cp:lastModifiedBy>指 尖</cp:lastModifiedBy>
  <cp:revision>6</cp:revision>
  <dcterms:created xsi:type="dcterms:W3CDTF">2020-05-27T07:06:38Z</dcterms:created>
  <dcterms:modified xsi:type="dcterms:W3CDTF">2020-05-27T08:07:33Z</dcterms:modified>
</cp:coreProperties>
</file>