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5713E-F543-42AA-9490-308FC9261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D2760-978F-4D70-AF8E-5DDB14AF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34DD0-DCA2-4AAC-A007-549AABC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97401-6475-4DAC-AA28-BDF0E363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44F25-209A-4D84-907C-537C6963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E563D-9D11-4470-B017-E78930BD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0B279-3ADD-49D0-B98E-FC983778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7A187-3EED-40B9-9824-7634D3FF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EB151-B779-4424-A1B2-9005C36C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44581-D321-493D-B2EB-1FF3AB1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CBB6C-B165-40E7-A390-091EDA82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54000-D803-4B53-AA7C-C65849B9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B6981-0088-41D1-B906-112D8253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10F2C-CB91-4E6E-9162-54CE336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CDA2A-60D6-4425-A6CB-5FF20F4C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A0793-291E-4DEE-A7B0-D07DDE17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8761F-D7B6-4809-B40A-048EA933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B0D31-C5AC-4327-B52D-636DC66D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32432-748E-4F0C-9CCE-BA7A3236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F42FD-0A06-4511-85B8-B87CCFDF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BDC8-0961-45EC-B0C6-C57F4243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A02DD-C8DD-4058-883A-16F8EA91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C6A3D-7924-4D6C-867F-8B39A71C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CE25B-620C-43A1-9114-FD90B31E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69FA-CB76-4967-8F89-2431C987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A18E-2AD6-4198-A4C5-7392C1EF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48101-AA09-4683-AEB9-2322ECDAE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A3B17-302F-4F7D-9127-1571AC8B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A3486-1D59-41FE-91E3-1216C46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08893-7DB2-4F71-A9C5-11F6CAE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31CAF-29EA-4158-AC10-FAC78C51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026-DB2F-482A-B800-6258D980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28598-4099-4FEA-BDEA-388694C6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05B9B-493E-47D0-B4D0-9374F093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5B367-4BF4-4BAC-A500-5E8A5B0B8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CCA1E-E69D-4354-9BDB-3845153FE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1D659-A654-4016-B4E2-93E2110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2484B-6801-4CAB-8C80-A4CE438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11995-495D-432D-A06A-2F2197E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F06E-E44C-4634-9A8F-ECBB00A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32FE3-D02B-445A-BF65-07D3C28F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83181-93A9-4DD8-A692-376F0AD1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96925-9A1B-4364-9CDD-32397EB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BE41F-48C9-4ABF-9C3A-5B4FF739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3BA9CC-6462-4622-9720-B5C63EE7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08049-A706-459E-8390-032A4A0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6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AFC7-F388-4CBA-9EF2-6341F421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91904-0E22-4D0A-A9BB-1105D422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446AE-6144-4523-A4D0-8FD01546F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5FD0E-DD60-4B3F-A70F-1E69DC8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44E26-EFA9-4854-B084-D8BECE05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AD0E0-04B2-4EF3-B465-62B5D39F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533B-5020-4C02-929D-F285FB58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48BDB-6A92-426F-A5E6-B7E89BF40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ACAE6-3DC5-4C2C-997B-039754254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85B20-D8ED-4E1F-B387-C2B034FB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DD5A2-817A-4CCB-9B53-CF81029C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A8E31-427C-4099-AB2D-99D6A703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F5D3B-2919-4FBC-8646-EC0D1CBF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11B12-3FEB-4F6B-A27D-45B06B2F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4192B-4D95-4FFF-840A-BF3A54B5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03827-66EF-4FCC-B5E5-2F9385FA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5C97E-5424-4752-9398-53546CC48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1524002" y="345446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3431310" y="3429000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3431310" y="380064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5338618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7245926" y="380064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9153234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6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5338618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7245926" y="380064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9153234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DCAA17-CC6E-4839-9842-8B92DD71E69D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5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7245926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7245926" y="380064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9153234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DCAA17-CC6E-4839-9842-8B92DD71E69D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8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7245926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9153234" y="380064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9153234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DCAA17-CC6E-4839-9842-8B92DD71E69D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1524002" y="345446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3431310" y="3429000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5338618" y="3429000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6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1524002" y="345446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3431310" y="3429000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5338618" y="3403083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1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3431310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3431310" y="3429000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5338618" y="3403083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3431310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5338618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5338618" y="3403083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622472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3431310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5338618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7245926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3431310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5338618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7245926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5338618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5338618" y="3798332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7245926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E4C03E-557E-4BD0-B444-A443450C3595}"/>
              </a:ext>
            </a:extLst>
          </p:cNvPr>
          <p:cNvSpPr/>
          <p:nvPr/>
        </p:nvSpPr>
        <p:spPr>
          <a:xfrm>
            <a:off x="1524002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3431310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5338618" y="297411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7245926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9153234" y="297410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29780" y="3201555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1AC465-0F24-41C2-A8B8-BE73F89887A9}"/>
              </a:ext>
            </a:extLst>
          </p:cNvPr>
          <p:cNvSpPr txBox="1"/>
          <p:nvPr/>
        </p:nvSpPr>
        <p:spPr>
          <a:xfrm>
            <a:off x="5338618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res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4C22AA-E10E-4F76-BBC9-60A6505654B6}"/>
              </a:ext>
            </a:extLst>
          </p:cNvPr>
          <p:cNvSpPr txBox="1"/>
          <p:nvPr/>
        </p:nvSpPr>
        <p:spPr>
          <a:xfrm>
            <a:off x="7245926" y="3800641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A53A56-491A-41D1-829C-811AF1B0E242}"/>
              </a:ext>
            </a:extLst>
          </p:cNvPr>
          <p:cNvSpPr txBox="1"/>
          <p:nvPr/>
        </p:nvSpPr>
        <p:spPr>
          <a:xfrm>
            <a:off x="7245926" y="3431309"/>
            <a:ext cx="12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</a:rPr>
              <a:t>tmp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91B395-FA0D-40FB-BBE4-9540DB71673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807856" y="3201555"/>
            <a:ext cx="623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8AD78B-82F7-471A-976C-F9E5555B78C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715164" y="3201556"/>
            <a:ext cx="623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</Words>
  <Application>Microsoft Office PowerPoint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4</cp:revision>
  <dcterms:created xsi:type="dcterms:W3CDTF">2020-05-27T07:06:38Z</dcterms:created>
  <dcterms:modified xsi:type="dcterms:W3CDTF">2020-05-27T07:33:21Z</dcterms:modified>
</cp:coreProperties>
</file>