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3E858-5E9F-47FE-B110-6FBD4EB8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DCA9A-597A-4605-88DB-1C7E435E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966BE-1696-4002-A0D8-EC4DD756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93B0F-9ECA-4635-B58B-8EB64077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1234F-6BF2-40BE-92FB-C4757875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0D360-8314-469D-A969-78181F0B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1EADD-23D6-4444-AA03-A2142C4C4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25B2E-B4B1-4F12-81DE-9A79617E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18543-ED4E-4415-8E7B-806B9990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15B0-074A-491B-A5BB-593ACB3E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B4088-B215-4FE1-BBAC-5F011634E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AFB3B-770C-49B3-ADC8-2171026A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06032-7E50-4C45-97AC-D19A5DF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7C4F9-B9DD-42D3-BE62-AC7DEC8A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DA075-E58B-4005-B572-5A4EA5A5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1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44084-984D-4574-A408-194D29D2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1E7F5-414E-4EF6-801D-BF6B7A89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DBF75-2D0F-47EA-817C-B18F3560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D5AFC-3D3B-44C7-97B7-1F8504FE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9F7F4-09AF-44FD-9956-A25A286D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9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DEF5-C900-4714-A702-72E5BDA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2BAFB-9D9D-40E3-8444-3A5714D0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41550-0A12-4824-BFFA-8329AECB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6229C-D933-40E4-A2F1-6AA20C17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237A1-F226-40A8-B80B-6E585DF4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1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CA4C-8081-4F5D-B68A-91894D81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9CCEB-8A86-4281-B94D-719DEF094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4BC87-33FD-458B-9830-6302D4DE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659B2-0191-45AB-A0B1-3424306D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B80E5-B164-4988-A8B7-054FD628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19CDF-522F-451B-A4D7-50857379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0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11F3C-8801-4B9F-8CBA-079F3F20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59B8E-9086-4A60-8951-B2C5DBEA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A0134-1C4C-4861-8180-DA7CBE0E9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463E0-C7A6-4397-991F-E7DFB83B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B64DBE-0625-4424-9C85-E0FD6B69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31593A-8774-49BD-9335-C7A30B0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7F0CF-515D-4EA8-AC7B-64E71238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E4B41-9BEC-44A9-9D0A-58EF72F7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1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1EE0E-1C3A-4332-9F59-864C70A3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60F9A4-0D3C-4A5A-83AB-6C20F361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334AC4-292E-4BA8-B3DF-1AD43E83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E0BD5-3FBF-4890-AC67-909EDFCD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EA477-9BE0-45E0-921D-08A6913E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B3660-16D5-4611-A1DA-590AEFD2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C494A-0534-44B2-B159-7E61A9D1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2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1D7C-97FF-4C59-A6D5-C79F0E7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06671-E500-4CA5-ACB7-4C9DE567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1D136-0408-4746-9E20-92AC3EE8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03B1B-734C-4C18-A638-112696D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F44D4-FC92-487E-B706-BD54D95E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F1C1C-142B-4B0B-A4D3-4AD7D741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4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52AD-C1C2-4E58-81D0-D5294E1F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502FCC-1C8B-40A4-A178-4A99CC99A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75DDA2-7D0F-4136-9F76-E75EA7F6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99C56-FBDB-4947-ACED-DBB4D66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BFA8A-40AB-4C67-9411-A1B8F50D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599A1-9E6C-4409-95A3-88F50ED9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5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FC3E7-749A-4B22-8347-A5050E81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829CE-2518-4E40-AB33-73CD858D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C1644-A204-4D81-980A-FADEC9241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2BFD-52AA-47F2-A808-DE0C0E489F7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1CF86-0136-400E-BB6F-604FFA67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6F801-3B84-4CED-8C33-F705513D0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6DF0-1ED2-492C-9F8A-6A3C3708D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5FC9628-4E04-4AEA-8ADD-2B4251870EE6}"/>
              </a:ext>
            </a:extLst>
          </p:cNvPr>
          <p:cNvSpPr txBox="1"/>
          <p:nvPr/>
        </p:nvSpPr>
        <p:spPr>
          <a:xfrm>
            <a:off x="1050587" y="2071991"/>
            <a:ext cx="21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一开始是两个空栈</a:t>
            </a:r>
          </a:p>
        </p:txBody>
      </p:sp>
    </p:spTree>
    <p:extLst>
      <p:ext uri="{BB962C8B-B14F-4D97-AF65-F5344CB8AC3E}">
        <p14:creationId xmlns:p14="http://schemas.microsoft.com/office/powerpoint/2010/main" val="4539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4C275C-343A-4932-ACAB-55F6CE6F06FA}"/>
              </a:ext>
            </a:extLst>
          </p:cNvPr>
          <p:cNvCxnSpPr/>
          <p:nvPr/>
        </p:nvCxnSpPr>
        <p:spPr>
          <a:xfrm>
            <a:off x="3939702" y="486383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807F591-3E48-4A35-BDCF-7894C8C89854}"/>
              </a:ext>
            </a:extLst>
          </p:cNvPr>
          <p:cNvSpPr txBox="1"/>
          <p:nvPr/>
        </p:nvSpPr>
        <p:spPr>
          <a:xfrm>
            <a:off x="4119669" y="5029204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74C1BA-B33C-47E3-BECE-B01D7C02B9AA}"/>
              </a:ext>
            </a:extLst>
          </p:cNvPr>
          <p:cNvSpPr txBox="1"/>
          <p:nvPr/>
        </p:nvSpPr>
        <p:spPr>
          <a:xfrm>
            <a:off x="1050587" y="2071991"/>
            <a:ext cx="211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第一个栈插入第一个元素</a:t>
            </a:r>
          </a:p>
        </p:txBody>
      </p:sp>
    </p:spTree>
    <p:extLst>
      <p:ext uri="{BB962C8B-B14F-4D97-AF65-F5344CB8AC3E}">
        <p14:creationId xmlns:p14="http://schemas.microsoft.com/office/powerpoint/2010/main" val="24223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4C275C-343A-4932-ACAB-55F6CE6F06FA}"/>
              </a:ext>
            </a:extLst>
          </p:cNvPr>
          <p:cNvCxnSpPr/>
          <p:nvPr/>
        </p:nvCxnSpPr>
        <p:spPr>
          <a:xfrm>
            <a:off x="3939702" y="486383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807F591-3E48-4A35-BDCF-7894C8C89854}"/>
              </a:ext>
            </a:extLst>
          </p:cNvPr>
          <p:cNvSpPr txBox="1"/>
          <p:nvPr/>
        </p:nvSpPr>
        <p:spPr>
          <a:xfrm>
            <a:off x="6989328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8124-F2AC-406C-9AE4-B2B0D02F4B9C}"/>
              </a:ext>
            </a:extLst>
          </p:cNvPr>
          <p:cNvCxnSpPr/>
          <p:nvPr/>
        </p:nvCxnSpPr>
        <p:spPr>
          <a:xfrm>
            <a:off x="6838545" y="4873557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26B54C7-B881-4441-98C6-B17923082D88}"/>
              </a:ext>
            </a:extLst>
          </p:cNvPr>
          <p:cNvSpPr txBox="1"/>
          <p:nvPr/>
        </p:nvSpPr>
        <p:spPr>
          <a:xfrm>
            <a:off x="1050587" y="2071991"/>
            <a:ext cx="211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第一个栈插入第二个元素之前，我们把第一个栈的全部元素弹出，存到第二个栈</a:t>
            </a:r>
          </a:p>
        </p:txBody>
      </p:sp>
    </p:spTree>
    <p:extLst>
      <p:ext uri="{BB962C8B-B14F-4D97-AF65-F5344CB8AC3E}">
        <p14:creationId xmlns:p14="http://schemas.microsoft.com/office/powerpoint/2010/main" val="24718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4C275C-343A-4932-ACAB-55F6CE6F06FA}"/>
              </a:ext>
            </a:extLst>
          </p:cNvPr>
          <p:cNvCxnSpPr/>
          <p:nvPr/>
        </p:nvCxnSpPr>
        <p:spPr>
          <a:xfrm>
            <a:off x="3939702" y="486383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807F591-3E48-4A35-BDCF-7894C8C89854}"/>
              </a:ext>
            </a:extLst>
          </p:cNvPr>
          <p:cNvSpPr txBox="1"/>
          <p:nvPr/>
        </p:nvSpPr>
        <p:spPr>
          <a:xfrm>
            <a:off x="6989328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8124-F2AC-406C-9AE4-B2B0D02F4B9C}"/>
              </a:ext>
            </a:extLst>
          </p:cNvPr>
          <p:cNvCxnSpPr/>
          <p:nvPr/>
        </p:nvCxnSpPr>
        <p:spPr>
          <a:xfrm>
            <a:off x="6838545" y="4873557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2E5371-0992-4B43-AC49-FB3C8E68FDD1}"/>
              </a:ext>
            </a:extLst>
          </p:cNvPr>
          <p:cNvSpPr txBox="1"/>
          <p:nvPr/>
        </p:nvSpPr>
        <p:spPr>
          <a:xfrm>
            <a:off x="4090485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E4F60A-B9DC-4EDC-A356-559002AFA1FA}"/>
              </a:ext>
            </a:extLst>
          </p:cNvPr>
          <p:cNvSpPr txBox="1"/>
          <p:nvPr/>
        </p:nvSpPr>
        <p:spPr>
          <a:xfrm>
            <a:off x="1050587" y="2071991"/>
            <a:ext cx="211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第二个栈插入第二个元素</a:t>
            </a:r>
          </a:p>
        </p:txBody>
      </p:sp>
    </p:spTree>
    <p:extLst>
      <p:ext uri="{BB962C8B-B14F-4D97-AF65-F5344CB8AC3E}">
        <p14:creationId xmlns:p14="http://schemas.microsoft.com/office/powerpoint/2010/main" val="17205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4C275C-343A-4932-ACAB-55F6CE6F06FA}"/>
              </a:ext>
            </a:extLst>
          </p:cNvPr>
          <p:cNvCxnSpPr/>
          <p:nvPr/>
        </p:nvCxnSpPr>
        <p:spPr>
          <a:xfrm>
            <a:off x="3939702" y="486383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807F591-3E48-4A35-BDCF-7894C8C89854}"/>
              </a:ext>
            </a:extLst>
          </p:cNvPr>
          <p:cNvSpPr txBox="1"/>
          <p:nvPr/>
        </p:nvSpPr>
        <p:spPr>
          <a:xfrm>
            <a:off x="4090485" y="4326537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8124-F2AC-406C-9AE4-B2B0D02F4B9C}"/>
              </a:ext>
            </a:extLst>
          </p:cNvPr>
          <p:cNvCxnSpPr/>
          <p:nvPr/>
        </p:nvCxnSpPr>
        <p:spPr>
          <a:xfrm>
            <a:off x="6838545" y="4873557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2E5371-0992-4B43-AC49-FB3C8E68FDD1}"/>
              </a:ext>
            </a:extLst>
          </p:cNvPr>
          <p:cNvSpPr txBox="1"/>
          <p:nvPr/>
        </p:nvSpPr>
        <p:spPr>
          <a:xfrm>
            <a:off x="4090485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FA4D307-27C4-4F31-9062-279FC5417496}"/>
              </a:ext>
            </a:extLst>
          </p:cNvPr>
          <p:cNvCxnSpPr/>
          <p:nvPr/>
        </p:nvCxnSpPr>
        <p:spPr>
          <a:xfrm>
            <a:off x="3929974" y="4153711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6A07F75-E758-4E5C-802E-18A228C52601}"/>
              </a:ext>
            </a:extLst>
          </p:cNvPr>
          <p:cNvSpPr txBox="1"/>
          <p:nvPr/>
        </p:nvSpPr>
        <p:spPr>
          <a:xfrm>
            <a:off x="1050587" y="2071991"/>
            <a:ext cx="211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把第二个栈的全部元素弹出存到第一个栈，这样我们就实现了一个队列，先进先出</a:t>
            </a:r>
          </a:p>
        </p:txBody>
      </p:sp>
    </p:spTree>
    <p:extLst>
      <p:ext uri="{BB962C8B-B14F-4D97-AF65-F5344CB8AC3E}">
        <p14:creationId xmlns:p14="http://schemas.microsoft.com/office/powerpoint/2010/main" val="303518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4C275C-343A-4932-ACAB-55F6CE6F06FA}"/>
              </a:ext>
            </a:extLst>
          </p:cNvPr>
          <p:cNvCxnSpPr/>
          <p:nvPr/>
        </p:nvCxnSpPr>
        <p:spPr>
          <a:xfrm>
            <a:off x="3939702" y="486383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807F591-3E48-4A35-BDCF-7894C8C89854}"/>
              </a:ext>
            </a:extLst>
          </p:cNvPr>
          <p:cNvSpPr txBox="1"/>
          <p:nvPr/>
        </p:nvSpPr>
        <p:spPr>
          <a:xfrm>
            <a:off x="6989327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8124-F2AC-406C-9AE4-B2B0D02F4B9C}"/>
              </a:ext>
            </a:extLst>
          </p:cNvPr>
          <p:cNvCxnSpPr/>
          <p:nvPr/>
        </p:nvCxnSpPr>
        <p:spPr>
          <a:xfrm>
            <a:off x="6838545" y="4873557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2E5371-0992-4B43-AC49-FB3C8E68FDD1}"/>
              </a:ext>
            </a:extLst>
          </p:cNvPr>
          <p:cNvSpPr txBox="1"/>
          <p:nvPr/>
        </p:nvSpPr>
        <p:spPr>
          <a:xfrm>
            <a:off x="6989327" y="4307083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FA4D307-27C4-4F31-9062-279FC5417496}"/>
              </a:ext>
            </a:extLst>
          </p:cNvPr>
          <p:cNvCxnSpPr/>
          <p:nvPr/>
        </p:nvCxnSpPr>
        <p:spPr>
          <a:xfrm>
            <a:off x="3929974" y="4153711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4C8681B-3A38-42ED-BD71-C6A0E811C868}"/>
              </a:ext>
            </a:extLst>
          </p:cNvPr>
          <p:cNvCxnSpPr/>
          <p:nvPr/>
        </p:nvCxnSpPr>
        <p:spPr>
          <a:xfrm>
            <a:off x="6838545" y="4143984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B3A006A-2DE8-4D4B-AC83-E87BBF0957A2}"/>
              </a:ext>
            </a:extLst>
          </p:cNvPr>
          <p:cNvSpPr txBox="1"/>
          <p:nvPr/>
        </p:nvSpPr>
        <p:spPr>
          <a:xfrm>
            <a:off x="1050587" y="2071991"/>
            <a:ext cx="211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在第一个栈插入第三个元素之前，我们把第一个栈的全部元素弹出到第二个栈</a:t>
            </a:r>
          </a:p>
        </p:txBody>
      </p:sp>
    </p:spTree>
    <p:extLst>
      <p:ext uri="{BB962C8B-B14F-4D97-AF65-F5344CB8AC3E}">
        <p14:creationId xmlns:p14="http://schemas.microsoft.com/office/powerpoint/2010/main" val="242574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4C275C-343A-4932-ACAB-55F6CE6F06FA}"/>
              </a:ext>
            </a:extLst>
          </p:cNvPr>
          <p:cNvCxnSpPr/>
          <p:nvPr/>
        </p:nvCxnSpPr>
        <p:spPr>
          <a:xfrm>
            <a:off x="3939702" y="486383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807F591-3E48-4A35-BDCF-7894C8C89854}"/>
              </a:ext>
            </a:extLst>
          </p:cNvPr>
          <p:cNvSpPr txBox="1"/>
          <p:nvPr/>
        </p:nvSpPr>
        <p:spPr>
          <a:xfrm>
            <a:off x="6989327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8124-F2AC-406C-9AE4-B2B0D02F4B9C}"/>
              </a:ext>
            </a:extLst>
          </p:cNvPr>
          <p:cNvCxnSpPr/>
          <p:nvPr/>
        </p:nvCxnSpPr>
        <p:spPr>
          <a:xfrm>
            <a:off x="6838545" y="4873557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2E5371-0992-4B43-AC49-FB3C8E68FDD1}"/>
              </a:ext>
            </a:extLst>
          </p:cNvPr>
          <p:cNvSpPr txBox="1"/>
          <p:nvPr/>
        </p:nvSpPr>
        <p:spPr>
          <a:xfrm>
            <a:off x="6989327" y="4307083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FA4D307-27C4-4F31-9062-279FC5417496}"/>
              </a:ext>
            </a:extLst>
          </p:cNvPr>
          <p:cNvCxnSpPr/>
          <p:nvPr/>
        </p:nvCxnSpPr>
        <p:spPr>
          <a:xfrm>
            <a:off x="3929974" y="4153711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4C8681B-3A38-42ED-BD71-C6A0E811C868}"/>
              </a:ext>
            </a:extLst>
          </p:cNvPr>
          <p:cNvCxnSpPr/>
          <p:nvPr/>
        </p:nvCxnSpPr>
        <p:spPr>
          <a:xfrm>
            <a:off x="6838545" y="4143984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3A95C60-79B6-4DB6-8A35-A15F5EC7C3C2}"/>
              </a:ext>
            </a:extLst>
          </p:cNvPr>
          <p:cNvSpPr txBox="1"/>
          <p:nvPr/>
        </p:nvSpPr>
        <p:spPr>
          <a:xfrm>
            <a:off x="4090484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DF2D12-83BD-4ED6-9395-43CA675ABEE6}"/>
              </a:ext>
            </a:extLst>
          </p:cNvPr>
          <p:cNvSpPr txBox="1"/>
          <p:nvPr/>
        </p:nvSpPr>
        <p:spPr>
          <a:xfrm>
            <a:off x="1050587" y="2071991"/>
            <a:ext cx="21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插入第三个元素</a:t>
            </a:r>
          </a:p>
        </p:txBody>
      </p:sp>
    </p:spTree>
    <p:extLst>
      <p:ext uri="{BB962C8B-B14F-4D97-AF65-F5344CB8AC3E}">
        <p14:creationId xmlns:p14="http://schemas.microsoft.com/office/powerpoint/2010/main" val="131723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ACD637-A7C8-4192-8492-68743DD392CD}"/>
              </a:ext>
            </a:extLst>
          </p:cNvPr>
          <p:cNvCxnSpPr/>
          <p:nvPr/>
        </p:nvCxnSpPr>
        <p:spPr>
          <a:xfrm>
            <a:off x="3929974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B117C2-B8FC-4DB7-9B9A-F11C6EDE30CD}"/>
              </a:ext>
            </a:extLst>
          </p:cNvPr>
          <p:cNvCxnSpPr/>
          <p:nvPr/>
        </p:nvCxnSpPr>
        <p:spPr>
          <a:xfrm>
            <a:off x="3939702" y="5583677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F2A4F0-177A-4E61-9EA8-4CB049A57CF5}"/>
              </a:ext>
            </a:extLst>
          </p:cNvPr>
          <p:cNvCxnSpPr/>
          <p:nvPr/>
        </p:nvCxnSpPr>
        <p:spPr>
          <a:xfrm flipV="1">
            <a:off x="5408579" y="1994170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ED7FA3-8BAA-4054-A151-39FFDAF5B447}"/>
              </a:ext>
            </a:extLst>
          </p:cNvPr>
          <p:cNvCxnSpPr/>
          <p:nvPr/>
        </p:nvCxnSpPr>
        <p:spPr>
          <a:xfrm>
            <a:off x="6828817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1287FE-FE69-43EA-9BF9-14F9418AA753}"/>
              </a:ext>
            </a:extLst>
          </p:cNvPr>
          <p:cNvCxnSpPr/>
          <p:nvPr/>
        </p:nvCxnSpPr>
        <p:spPr>
          <a:xfrm>
            <a:off x="6838545" y="5569086"/>
            <a:ext cx="1459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A81D4E-1DCD-4407-8CE5-930606302A2F}"/>
              </a:ext>
            </a:extLst>
          </p:cNvPr>
          <p:cNvCxnSpPr/>
          <p:nvPr/>
        </p:nvCxnSpPr>
        <p:spPr>
          <a:xfrm flipV="1">
            <a:off x="8307422" y="1979579"/>
            <a:ext cx="0" cy="360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4C275C-343A-4932-ACAB-55F6CE6F06FA}"/>
              </a:ext>
            </a:extLst>
          </p:cNvPr>
          <p:cNvCxnSpPr/>
          <p:nvPr/>
        </p:nvCxnSpPr>
        <p:spPr>
          <a:xfrm>
            <a:off x="3939702" y="486383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807F591-3E48-4A35-BDCF-7894C8C89854}"/>
              </a:ext>
            </a:extLst>
          </p:cNvPr>
          <p:cNvSpPr txBox="1"/>
          <p:nvPr/>
        </p:nvSpPr>
        <p:spPr>
          <a:xfrm>
            <a:off x="4061301" y="3596962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3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8124-F2AC-406C-9AE4-B2B0D02F4B9C}"/>
              </a:ext>
            </a:extLst>
          </p:cNvPr>
          <p:cNvCxnSpPr/>
          <p:nvPr/>
        </p:nvCxnSpPr>
        <p:spPr>
          <a:xfrm>
            <a:off x="6838545" y="4873557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2E5371-0992-4B43-AC49-FB3C8E68FDD1}"/>
              </a:ext>
            </a:extLst>
          </p:cNvPr>
          <p:cNvSpPr txBox="1"/>
          <p:nvPr/>
        </p:nvSpPr>
        <p:spPr>
          <a:xfrm>
            <a:off x="4061302" y="4326537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FA4D307-27C4-4F31-9062-279FC5417496}"/>
              </a:ext>
            </a:extLst>
          </p:cNvPr>
          <p:cNvCxnSpPr/>
          <p:nvPr/>
        </p:nvCxnSpPr>
        <p:spPr>
          <a:xfrm>
            <a:off x="3929974" y="4153711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4C8681B-3A38-42ED-BD71-C6A0E811C868}"/>
              </a:ext>
            </a:extLst>
          </p:cNvPr>
          <p:cNvCxnSpPr/>
          <p:nvPr/>
        </p:nvCxnSpPr>
        <p:spPr>
          <a:xfrm>
            <a:off x="6838545" y="4143984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3A95C60-79B6-4DB6-8A35-A15F5EC7C3C2}"/>
              </a:ext>
            </a:extLst>
          </p:cNvPr>
          <p:cNvSpPr txBox="1"/>
          <p:nvPr/>
        </p:nvSpPr>
        <p:spPr>
          <a:xfrm>
            <a:off x="4090484" y="5036656"/>
            <a:ext cx="115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2B9A1D9-A8E8-46C2-B332-76EAE344D2C2}"/>
              </a:ext>
            </a:extLst>
          </p:cNvPr>
          <p:cNvCxnSpPr/>
          <p:nvPr/>
        </p:nvCxnSpPr>
        <p:spPr>
          <a:xfrm>
            <a:off x="3929974" y="3429000"/>
            <a:ext cx="146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27DDC4-0D3B-4F38-BD5B-3F4927CE0A73}"/>
              </a:ext>
            </a:extLst>
          </p:cNvPr>
          <p:cNvSpPr txBox="1"/>
          <p:nvPr/>
        </p:nvSpPr>
        <p:spPr>
          <a:xfrm>
            <a:off x="1050587" y="2071991"/>
            <a:ext cx="211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把第二个栈的全部元素弹出存到第一个栈，这样我们就实现了一个队列，先进先出</a:t>
            </a:r>
          </a:p>
        </p:txBody>
      </p:sp>
    </p:spTree>
    <p:extLst>
      <p:ext uri="{BB962C8B-B14F-4D97-AF65-F5344CB8AC3E}">
        <p14:creationId xmlns:p14="http://schemas.microsoft.com/office/powerpoint/2010/main" val="280630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138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华文行楷</vt:lpstr>
      <vt:lpstr>Arial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5</cp:revision>
  <dcterms:created xsi:type="dcterms:W3CDTF">2020-05-29T00:48:54Z</dcterms:created>
  <dcterms:modified xsi:type="dcterms:W3CDTF">2020-05-29T01:47:24Z</dcterms:modified>
</cp:coreProperties>
</file>