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4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D9E9-37AD-42C7-82D0-9F6EEDCF4FE3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AFDB-EFCE-418C-828D-D771265752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EAFDB-EFCE-418C-828D-D771265752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1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AD382-3F24-486E-85E0-6052B4EF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E4F06E-F060-4788-B4D7-C365052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CBA6A-4538-411E-AD62-5B639EDA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DF0DB-5AE4-483D-A58D-2D8A4C83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76407-07D9-4A7D-8A58-D185FE1C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A6838-CC69-4DE0-BAAB-2DE0BBE3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4B244-0667-4129-965D-D9479D4E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E3F64-F90C-4C20-BE61-7E8EF872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1C669-7CA0-414E-834F-6B75D54A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D70192-8185-4F9E-A8D2-8EDE092E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9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E77D6B-B839-4B31-9CAE-F3ED55C1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473F7-3686-4395-8F56-F15E6497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1178-C0F6-49EF-BCBA-EE79AA28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733BF-C37C-4FEE-A446-DA95E011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B129-093C-4605-A983-8E4EBBAD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7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0FFEA-8EF0-4B35-AD1A-22CCE4FA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8CF7C-B3E3-42EA-9786-9F5E61EC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21662-522B-4D59-8361-AF6E585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50174-A5C2-4F88-AC04-02786DEC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80D5A-81D3-4A61-A8FB-824215DD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43109-D517-4FD9-A74F-D4042D7D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3409B-1440-440D-8A44-91271D92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12D2C-44AD-4E3D-9272-CEC56C69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28FAD-3D96-476B-91D3-BDA4F189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2726-D65A-46F6-A716-D66E73CD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58C8C-C003-473C-91FD-3710404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BF8BE-907B-4BAF-86F5-68E6976C9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1F744-D661-4E5F-98F5-43D34ED6E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681586-F3DA-40AC-92D4-CEEA3E96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0A97D-1401-4F03-ADEC-1B06E803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BD86E-BC30-4C55-A635-BCFF3FE6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7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0C012-BBFD-433E-9D9C-94435B9E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AF289-0E44-481C-9715-C2CFF01F0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59D55-B9F2-4299-A4F1-86B52B56B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237C8-A89A-41D3-92EA-94DBC272B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4B080-3F50-455E-8F18-04CC49E61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E7B413-7E16-48B3-AFBD-F66DBBC1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C38FA4-DDD4-4E36-A899-9EF40316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F231B-D511-4CDC-9E61-88BD9234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2D5EA-3374-4C64-8530-9715B813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5C9D8-7B68-46EF-8015-6694BFEE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B85BDC-7FFE-48EA-8CA1-97F6D356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F697EC-9D43-4E63-80EC-D7EC60EA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2B75A4-AC7E-418E-917E-F5175287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60F73-9505-4E6D-ACD2-63D31F2D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2270A-E280-40C2-937E-F888F0E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FCCD-B6C5-4131-AF23-11BE3A02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58DF9-56C8-4228-A501-F9C30747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2BEFD-2B7E-4663-B0EB-A49F2084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B5CD1-7EE3-4FFB-9E54-0079971F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DF96C-357E-449C-AFE5-C033A249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A7CEF-12DC-4E17-AF83-41BC8001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82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A9363-5145-4CEF-BC6F-D34445A1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78A35-EF80-4B06-A994-ADC89EB91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9FBE3-D578-4368-AF43-9BF1DA193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E7275-BF00-4FE6-84FA-2749A073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1D8DD-A6DE-48EC-8D94-1B35DCF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FB2C5-C379-4F63-8EA3-78C3410C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0EE49D-54B1-43D8-B5B6-40CB77FD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425925-A04E-4DB4-9705-5A4F878B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A14A4-FC20-4B65-8407-4B2B2FDD0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91A7-C3EB-4A2B-A88F-BD3F65948444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55BFE-4ACB-4B88-8B1E-70848118F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D2B86-D5E9-4518-BD3E-EAA8F665C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88EF-099D-400E-A0EC-9B7516B4D3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7AC8168-668D-458C-9382-6507A575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34670"/>
              </p:ext>
            </p:extLst>
          </p:nvPr>
        </p:nvGraphicFramePr>
        <p:xfrm>
          <a:off x="1067904" y="3772231"/>
          <a:ext cx="40222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256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9963981-BBA4-4A76-B36F-0B4B183F5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22342"/>
              </p:ext>
            </p:extLst>
          </p:nvPr>
        </p:nvGraphicFramePr>
        <p:xfrm>
          <a:off x="1866158" y="3406471"/>
          <a:ext cx="3224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002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02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9BCFE73-D825-4F1D-BEC5-43FFFC8DD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60689"/>
              </p:ext>
            </p:extLst>
          </p:nvPr>
        </p:nvGraphicFramePr>
        <p:xfrm>
          <a:off x="2669370" y="3049179"/>
          <a:ext cx="24207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79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FE9F069-37C9-4069-8F27-44AEC71AF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15451"/>
              </p:ext>
            </p:extLst>
          </p:nvPr>
        </p:nvGraphicFramePr>
        <p:xfrm>
          <a:off x="3494892" y="2683419"/>
          <a:ext cx="159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6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9FDB89B-35C4-429B-8B04-B46808B30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177375"/>
              </p:ext>
            </p:extLst>
          </p:nvPr>
        </p:nvGraphicFramePr>
        <p:xfrm>
          <a:off x="4286950" y="2326127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09EC9E44-A877-4903-B610-331466D9F0E9}"/>
              </a:ext>
            </a:extLst>
          </p:cNvPr>
          <p:cNvSpPr txBox="1"/>
          <p:nvPr/>
        </p:nvSpPr>
        <p:spPr>
          <a:xfrm>
            <a:off x="1067904" y="3429000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468FC8-CE87-4B53-90F1-CF5B0418AEF0}"/>
              </a:ext>
            </a:extLst>
          </p:cNvPr>
          <p:cNvSpPr txBox="1"/>
          <p:nvPr/>
        </p:nvSpPr>
        <p:spPr>
          <a:xfrm>
            <a:off x="1946275" y="3059668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87F32F5-24D6-4E7E-8DE9-810153A86A6E}"/>
              </a:ext>
            </a:extLst>
          </p:cNvPr>
          <p:cNvSpPr txBox="1"/>
          <p:nvPr/>
        </p:nvSpPr>
        <p:spPr>
          <a:xfrm>
            <a:off x="2733158" y="2691887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0EA94C-1F71-4584-9707-94E90E512B8F}"/>
              </a:ext>
            </a:extLst>
          </p:cNvPr>
          <p:cNvSpPr txBox="1"/>
          <p:nvPr/>
        </p:nvSpPr>
        <p:spPr>
          <a:xfrm>
            <a:off x="3517202" y="2326127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3949B53-FE1A-4426-AF8D-83046A274A7E}"/>
              </a:ext>
            </a:extLst>
          </p:cNvPr>
          <p:cNvSpPr txBox="1"/>
          <p:nvPr/>
        </p:nvSpPr>
        <p:spPr>
          <a:xfrm>
            <a:off x="4328427" y="1935868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8233D5B-5384-43FE-9DE0-8E71628F0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23517"/>
              </p:ext>
            </p:extLst>
          </p:nvPr>
        </p:nvGraphicFramePr>
        <p:xfrm>
          <a:off x="7101842" y="2318838"/>
          <a:ext cx="32246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4622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D8E95286-E33C-4C18-9D95-788795085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66958"/>
              </p:ext>
            </p:extLst>
          </p:nvPr>
        </p:nvGraphicFramePr>
        <p:xfrm>
          <a:off x="7900096" y="1953078"/>
          <a:ext cx="241795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953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02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78AEADDA-A31A-4883-82D5-271E5249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94355"/>
              </p:ext>
            </p:extLst>
          </p:nvPr>
        </p:nvGraphicFramePr>
        <p:xfrm>
          <a:off x="8703308" y="1595786"/>
          <a:ext cx="16175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58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CFEB2028-738A-48FE-BF20-A833644EE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40736"/>
              </p:ext>
            </p:extLst>
          </p:nvPr>
        </p:nvGraphicFramePr>
        <p:xfrm>
          <a:off x="9528830" y="1230026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95CE0927-51C2-41C4-AD49-1119911C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34978"/>
              </p:ext>
            </p:extLst>
          </p:nvPr>
        </p:nvGraphicFramePr>
        <p:xfrm>
          <a:off x="10320888" y="872734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B61681E3-DA25-467F-82C5-291B37E54BB6}"/>
              </a:ext>
            </a:extLst>
          </p:cNvPr>
          <p:cNvSpPr txBox="1"/>
          <p:nvPr/>
        </p:nvSpPr>
        <p:spPr>
          <a:xfrm>
            <a:off x="7101842" y="1975607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8A0E1CD-531F-4A30-8860-6474532F81C8}"/>
              </a:ext>
            </a:extLst>
          </p:cNvPr>
          <p:cNvSpPr txBox="1"/>
          <p:nvPr/>
        </p:nvSpPr>
        <p:spPr>
          <a:xfrm>
            <a:off x="7980213" y="1606275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42C4644-899D-4BE6-AC97-D2BA8654A207}"/>
              </a:ext>
            </a:extLst>
          </p:cNvPr>
          <p:cNvSpPr txBox="1"/>
          <p:nvPr/>
        </p:nvSpPr>
        <p:spPr>
          <a:xfrm>
            <a:off x="8684142" y="1238494"/>
            <a:ext cx="80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4325C50-3961-49F2-9E0F-A80133036C02}"/>
              </a:ext>
            </a:extLst>
          </p:cNvPr>
          <p:cNvSpPr txBox="1"/>
          <p:nvPr/>
        </p:nvSpPr>
        <p:spPr>
          <a:xfrm>
            <a:off x="9551140" y="872734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42412D5-7E94-4C4B-A4C6-FB9E56932B2C}"/>
              </a:ext>
            </a:extLst>
          </p:cNvPr>
          <p:cNvSpPr txBox="1"/>
          <p:nvPr/>
        </p:nvSpPr>
        <p:spPr>
          <a:xfrm>
            <a:off x="10362365" y="482475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E78443F8-C10B-4DD9-8022-A5AA55AF4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02555"/>
              </p:ext>
            </p:extLst>
          </p:nvPr>
        </p:nvGraphicFramePr>
        <p:xfrm>
          <a:off x="7101842" y="5226803"/>
          <a:ext cx="24269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98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1A183706-C8B3-4C8A-8DAA-199826AA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9709"/>
              </p:ext>
            </p:extLst>
          </p:nvPr>
        </p:nvGraphicFramePr>
        <p:xfrm>
          <a:off x="7900096" y="4861043"/>
          <a:ext cx="16287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34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02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ECF2B242-077E-4B43-A339-50A444016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54349"/>
              </p:ext>
            </p:extLst>
          </p:nvPr>
        </p:nvGraphicFramePr>
        <p:xfrm>
          <a:off x="8703308" y="4503751"/>
          <a:ext cx="8255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2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FB759AA1-8E05-44CC-AFEE-7B69CEAD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80348"/>
              </p:ext>
            </p:extLst>
          </p:nvPr>
        </p:nvGraphicFramePr>
        <p:xfrm>
          <a:off x="9528830" y="4137991"/>
          <a:ext cx="159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6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F3A4184-44B7-4174-8751-8FBA3F05E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01717"/>
              </p:ext>
            </p:extLst>
          </p:nvPr>
        </p:nvGraphicFramePr>
        <p:xfrm>
          <a:off x="10320888" y="3780699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sp>
        <p:nvSpPr>
          <p:cNvPr id="72" name="文本框 71">
            <a:extLst>
              <a:ext uri="{FF2B5EF4-FFF2-40B4-BE49-F238E27FC236}">
                <a16:creationId xmlns:a16="http://schemas.microsoft.com/office/drawing/2014/main" id="{432D1FF5-E01F-4934-A1DE-24185B0FCBCA}"/>
              </a:ext>
            </a:extLst>
          </p:cNvPr>
          <p:cNvSpPr txBox="1"/>
          <p:nvPr/>
        </p:nvSpPr>
        <p:spPr>
          <a:xfrm>
            <a:off x="7101842" y="4883572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0FA0357-6296-448C-8561-CBE3606F9E8F}"/>
              </a:ext>
            </a:extLst>
          </p:cNvPr>
          <p:cNvSpPr txBox="1"/>
          <p:nvPr/>
        </p:nvSpPr>
        <p:spPr>
          <a:xfrm>
            <a:off x="7980213" y="4514240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…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3418525-625A-466D-B4F7-AE78F4D326F0}"/>
              </a:ext>
            </a:extLst>
          </p:cNvPr>
          <p:cNvSpPr txBox="1"/>
          <p:nvPr/>
        </p:nvSpPr>
        <p:spPr>
          <a:xfrm>
            <a:off x="8698438" y="4146459"/>
            <a:ext cx="78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n-2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DB02BE5-7DE8-40CA-8B99-AB2350592CED}"/>
              </a:ext>
            </a:extLst>
          </p:cNvPr>
          <p:cNvSpPr txBox="1"/>
          <p:nvPr/>
        </p:nvSpPr>
        <p:spPr>
          <a:xfrm>
            <a:off x="9551140" y="3780699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n-1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CB219A4-8526-426D-BC91-64D5F0FD53A0}"/>
              </a:ext>
            </a:extLst>
          </p:cNvPr>
          <p:cNvSpPr txBox="1"/>
          <p:nvPr/>
        </p:nvSpPr>
        <p:spPr>
          <a:xfrm>
            <a:off x="10362365" y="3390440"/>
            <a:ext cx="7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Fira Code Medium" panose="020B0809050000020004" pitchFamily="49" charset="0"/>
                <a:ea typeface="Fira Code Medium" panose="020B0809050000020004" pitchFamily="49" charset="0"/>
              </a:rPr>
              <a:t>n</a:t>
            </a:r>
            <a:endParaRPr lang="zh-CN" altLang="en-US" dirty="0">
              <a:latin typeface="Fira Code Medium" panose="020B0809050000020004" pitchFamily="49" charset="0"/>
            </a:endParaRPr>
          </a:p>
        </p:txBody>
      </p:sp>
      <p:graphicFrame>
        <p:nvGraphicFramePr>
          <p:cNvPr id="97" name="表格 96">
            <a:extLst>
              <a:ext uri="{FF2B5EF4-FFF2-40B4-BE49-F238E27FC236}">
                <a16:creationId xmlns:a16="http://schemas.microsoft.com/office/drawing/2014/main" id="{4EE24E3A-C6D6-4754-A646-A7481FFE0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81376"/>
              </p:ext>
            </p:extLst>
          </p:nvPr>
        </p:nvGraphicFramePr>
        <p:xfrm>
          <a:off x="10323727" y="1236050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D099F670-A82C-4A3D-9C2D-AABE547E4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58519"/>
              </p:ext>
            </p:extLst>
          </p:nvPr>
        </p:nvGraphicFramePr>
        <p:xfrm>
          <a:off x="10320888" y="1604675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D5D9DB41-44D7-4E34-82C1-B414ECF7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06768"/>
              </p:ext>
            </p:extLst>
          </p:nvPr>
        </p:nvGraphicFramePr>
        <p:xfrm>
          <a:off x="10320888" y="1973300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4B9D4A1E-B093-4842-BB24-2307FA2D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89875"/>
              </p:ext>
            </p:extLst>
          </p:nvPr>
        </p:nvGraphicFramePr>
        <p:xfrm>
          <a:off x="10321217" y="2316605"/>
          <a:ext cx="8032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10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102" name="表格 101">
            <a:extLst>
              <a:ext uri="{FF2B5EF4-FFF2-40B4-BE49-F238E27FC236}">
                <a16:creationId xmlns:a16="http://schemas.microsoft.com/office/drawing/2014/main" id="{EC6FBB58-9FFC-4B99-8D19-A2A0229E7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935559"/>
              </p:ext>
            </p:extLst>
          </p:nvPr>
        </p:nvGraphicFramePr>
        <p:xfrm>
          <a:off x="9528830" y="4496834"/>
          <a:ext cx="159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6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E455BB7B-E307-4D2C-B63C-0E51BC32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351002"/>
              </p:ext>
            </p:extLst>
          </p:nvPr>
        </p:nvGraphicFramePr>
        <p:xfrm>
          <a:off x="9528830" y="4860671"/>
          <a:ext cx="159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6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9D03313-7E46-4924-9205-C1EF16E0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57707"/>
              </p:ext>
            </p:extLst>
          </p:nvPr>
        </p:nvGraphicFramePr>
        <p:xfrm>
          <a:off x="9528830" y="5226431"/>
          <a:ext cx="159526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268">
                  <a:extLst>
                    <a:ext uri="{9D8B030D-6E8A-4147-A177-3AD203B41FA5}">
                      <a16:colId xmlns:a16="http://schemas.microsoft.com/office/drawing/2014/main" val="826942668"/>
                    </a:ext>
                  </a:extLst>
                </a:gridCol>
              </a:tblGrid>
              <a:tr h="28160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2468"/>
                  </a:ext>
                </a:extLst>
              </a:tr>
            </a:tbl>
          </a:graphicData>
        </a:graphic>
      </p:graphicFrame>
      <p:sp>
        <p:nvSpPr>
          <p:cNvPr id="105" name="文本框 104">
            <a:extLst>
              <a:ext uri="{FF2B5EF4-FFF2-40B4-BE49-F238E27FC236}">
                <a16:creationId xmlns:a16="http://schemas.microsoft.com/office/drawing/2014/main" id="{B28194F0-7D40-4017-95F1-9678B1E46767}"/>
              </a:ext>
            </a:extLst>
          </p:cNvPr>
          <p:cNvSpPr txBox="1"/>
          <p:nvPr/>
        </p:nvSpPr>
        <p:spPr>
          <a:xfrm>
            <a:off x="10312473" y="1332989"/>
            <a:ext cx="80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只走一阶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F6B184-1254-4EBC-8DC6-D1A23799DE91}"/>
              </a:ext>
            </a:extLst>
          </p:cNvPr>
          <p:cNvSpPr txBox="1"/>
          <p:nvPr/>
        </p:nvSpPr>
        <p:spPr>
          <a:xfrm>
            <a:off x="10005596" y="4421907"/>
            <a:ext cx="80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走两阶</a:t>
            </a:r>
          </a:p>
        </p:txBody>
      </p:sp>
    </p:spTree>
    <p:extLst>
      <p:ext uri="{BB962C8B-B14F-4D97-AF65-F5344CB8AC3E}">
        <p14:creationId xmlns:p14="http://schemas.microsoft.com/office/powerpoint/2010/main" val="395194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华文行楷</vt:lpstr>
      <vt:lpstr>Arial</vt:lpstr>
      <vt:lpstr>Fira Code Medium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指 尖</dc:creator>
  <cp:lastModifiedBy>指 尖</cp:lastModifiedBy>
  <cp:revision>5</cp:revision>
  <dcterms:created xsi:type="dcterms:W3CDTF">2020-05-31T01:28:52Z</dcterms:created>
  <dcterms:modified xsi:type="dcterms:W3CDTF">2020-05-31T02:08:56Z</dcterms:modified>
</cp:coreProperties>
</file>