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D521-A50A-41C6-BED8-0946F6C6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22674-B3B3-428C-93F0-55B226FD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2B0B-197B-42CD-AC7D-950AAEF9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61B38-E7A2-456B-83D8-67DF18B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5A04C-D5A0-4BFD-AC7B-350954A9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36BB2-46B3-4F7A-B751-D7A65F5E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AA9A7-F27B-4292-ADAB-3C9DB31D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A93B1-642B-496B-BBAC-2D26DFB3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9864D-4223-46E2-A803-4CE0D7E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43385-7D94-4E2D-98FA-665E2A7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80609-4650-45EB-979C-5B0F175E4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BD287-B16C-4386-A9B7-FD094B2A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C120A-0447-4CBC-88FF-D4F9CAF3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7F70A-D320-4E03-811D-9EBA6E3E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0FF51-2F07-4CC1-919E-1FA29775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B159F-A0A3-4593-964D-FA0C2E2F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EFD6A-94A9-493D-AEB8-F6E4768D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EA68-C5F2-4748-A9D7-A9F131D7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1C618-7A9F-4BE1-94F4-2176C95B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3765-47AD-459F-9F91-FE42EBFC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A871-3D99-44C3-8C3D-79250CDF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E6847-2E7A-48C9-8071-A1A81117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BC1D6-800C-41F3-A5F1-7FEE7C9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2336E-234D-45BA-BE9E-FD51DA2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D68EA-02BE-4994-84C0-6327C2C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372A-F299-4C1C-853D-8CC06A6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819C-5815-417A-BB54-DA24C900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F58F6-9123-4478-A675-A4A0BC36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6B7E6-94D6-48C6-BA32-99B5B6B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6F9F4-61C2-4A39-AE80-A3519DB1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8EDD6-88C8-466F-BEE8-156255B8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1F12-85BA-4B2C-BC63-A903150D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B47BC-772C-4E21-82DF-962A3D14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68DD5-2C3A-465A-BEEA-E91FC2275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24D2D-8877-4DD0-A6E5-D76DE217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1F2AC-7971-4375-9B50-229D018B6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904560-02B5-4A92-89B3-8692D65D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3F814-8645-4865-B697-7F62D5B6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E8286-1B68-4AE0-B8CE-7D39D1A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E1BE-FD0E-451E-ABDB-B33C9D4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C56B86-F311-4FAA-B8C2-E8392267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12B6F-A4CD-40AD-8EAE-27883CC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3A9E8-A61B-48F0-9289-FBBFF24E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00037-76A1-4FFF-933E-1F52A5BD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DA82D-A0B9-46AA-9412-206F04E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3B8D4-4653-4A77-96B1-F64A2715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8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D24D3-1FC5-4F20-B2B5-ADA31AD4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07400-04F9-47F0-BEE1-E1D3B811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C7F25-D6FA-44D0-B86E-1A249BF1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5DDDD-B8D0-4AD8-9139-B65FC84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A7DD5-A74C-436E-B22B-50793AF2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7FCD9-4B5A-405A-82D2-A57D6B3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9C48D-8111-4DF5-8041-8346876C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C131E0-7529-4FE8-8B93-D2FF6096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436CB-2FE7-4C90-8B8F-9D764D23B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2581B-1D84-4151-ADEB-2CF8D15E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9967D-7188-48F8-83FA-F7B9DDEC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F3833-AEC8-40BB-8F6F-5B6A8DF4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28AA2F-0818-4C75-9C39-005121C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79824-3E19-4C25-80E2-43D668DA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62ED8-93D9-48C9-9E83-E12C0BE49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57DB-00C9-40A3-9C43-6B737A17A72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AB40-421E-4352-B1EA-1783B896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5DB8A-D4FA-4BE3-A29F-C05FA77C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E73A-4D7B-4723-B31D-F72382629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9"/>
            <a:ext cx="2159539" cy="503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/>
          <p:nvPr/>
        </p:nvCxnSpPr>
        <p:spPr>
          <a:xfrm>
            <a:off x="1789889" y="544749"/>
            <a:ext cx="0" cy="503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5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f(5)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78804" y="144714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8804" y="215726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8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9"/>
            <a:ext cx="2159539" cy="503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/>
          <p:nvPr/>
        </p:nvCxnSpPr>
        <p:spPr>
          <a:xfrm>
            <a:off x="1789889" y="544749"/>
            <a:ext cx="0" cy="503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5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f(5)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78804" y="144714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8804" y="215726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BDACE-4314-4080-9E23-F0919BF178DB}"/>
              </a:ext>
            </a:extLst>
          </p:cNvPr>
          <p:cNvSpPr txBox="1"/>
          <p:nvPr/>
        </p:nvSpPr>
        <p:spPr>
          <a:xfrm>
            <a:off x="3929966" y="569239"/>
            <a:ext cx="2127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执行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 = b, 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 = a + 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9"/>
            <a:ext cx="2159539" cy="503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/>
          <p:nvPr/>
        </p:nvCxnSpPr>
        <p:spPr>
          <a:xfrm>
            <a:off x="1789889" y="544749"/>
            <a:ext cx="0" cy="503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5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f(5)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78804" y="215726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1509" y="2885868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BDACE-4314-4080-9E23-F0919BF178DB}"/>
              </a:ext>
            </a:extLst>
          </p:cNvPr>
          <p:cNvSpPr txBox="1"/>
          <p:nvPr/>
        </p:nvSpPr>
        <p:spPr>
          <a:xfrm>
            <a:off x="3929966" y="569239"/>
            <a:ext cx="2127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执行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 = b, 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 = a + 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9"/>
            <a:ext cx="2159539" cy="503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/>
          <p:nvPr/>
        </p:nvCxnSpPr>
        <p:spPr>
          <a:xfrm>
            <a:off x="1789889" y="544749"/>
            <a:ext cx="0" cy="503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5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f(5)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78804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8804" y="3641935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BDACE-4314-4080-9E23-F0919BF178DB}"/>
              </a:ext>
            </a:extLst>
          </p:cNvPr>
          <p:cNvSpPr txBox="1"/>
          <p:nvPr/>
        </p:nvSpPr>
        <p:spPr>
          <a:xfrm>
            <a:off x="3929966" y="569239"/>
            <a:ext cx="2127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执行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 = b, 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 = a + 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9"/>
            <a:ext cx="2159539" cy="503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/>
          <p:nvPr/>
        </p:nvCxnSpPr>
        <p:spPr>
          <a:xfrm>
            <a:off x="1789889" y="544749"/>
            <a:ext cx="0" cy="503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81237" y="3602145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8804" y="434112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BDACE-4314-4080-9E23-F0919BF178DB}"/>
              </a:ext>
            </a:extLst>
          </p:cNvPr>
          <p:cNvSpPr txBox="1"/>
          <p:nvPr/>
        </p:nvSpPr>
        <p:spPr>
          <a:xfrm>
            <a:off x="3929966" y="569239"/>
            <a:ext cx="2127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执行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 = b, 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 = a + 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8005A1-9121-4EC5-A604-57E2E2F184E7}"/>
              </a:ext>
            </a:extLst>
          </p:cNvPr>
          <p:cNvSpPr/>
          <p:nvPr/>
        </p:nvSpPr>
        <p:spPr>
          <a:xfrm>
            <a:off x="1060315" y="544748"/>
            <a:ext cx="2159539" cy="6313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CAC98-F32F-4B86-B1D8-ECD2B1BC1B83}"/>
              </a:ext>
            </a:extLst>
          </p:cNvPr>
          <p:cNvCxnSpPr>
            <a:cxnSpLocks/>
          </p:cNvCxnSpPr>
          <p:nvPr/>
        </p:nvCxnSpPr>
        <p:spPr>
          <a:xfrm>
            <a:off x="1060315" y="127432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4BD1FB-1B88-4AAE-8F9B-D992F0655B3F}"/>
              </a:ext>
            </a:extLst>
          </p:cNvPr>
          <p:cNvCxnSpPr>
            <a:cxnSpLocks/>
          </p:cNvCxnSpPr>
          <p:nvPr/>
        </p:nvCxnSpPr>
        <p:spPr>
          <a:xfrm>
            <a:off x="1060315" y="1984443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E17B39-921C-4CD2-A465-5BACB9E3B78D}"/>
              </a:ext>
            </a:extLst>
          </p:cNvPr>
          <p:cNvCxnSpPr>
            <a:cxnSpLocks/>
          </p:cNvCxnSpPr>
          <p:nvPr/>
        </p:nvCxnSpPr>
        <p:spPr>
          <a:xfrm>
            <a:off x="1060315" y="2694562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FBAE59-7434-423E-BF26-14F1CCE79CB7}"/>
              </a:ext>
            </a:extLst>
          </p:cNvPr>
          <p:cNvCxnSpPr>
            <a:cxnSpLocks/>
          </p:cNvCxnSpPr>
          <p:nvPr/>
        </p:nvCxnSpPr>
        <p:spPr>
          <a:xfrm>
            <a:off x="1060315" y="34290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730072-3B34-470F-BC1A-D36DE3647F17}"/>
              </a:ext>
            </a:extLst>
          </p:cNvPr>
          <p:cNvCxnSpPr>
            <a:cxnSpLocks/>
          </p:cNvCxnSpPr>
          <p:nvPr/>
        </p:nvCxnSpPr>
        <p:spPr>
          <a:xfrm>
            <a:off x="1060315" y="4158574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85BCED-F683-4E1E-9E97-38963258A2FE}"/>
              </a:ext>
            </a:extLst>
          </p:cNvPr>
          <p:cNvCxnSpPr>
            <a:cxnSpLocks/>
          </p:cNvCxnSpPr>
          <p:nvPr/>
        </p:nvCxnSpPr>
        <p:spPr>
          <a:xfrm>
            <a:off x="1060315" y="4897876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9E366A-DDEC-4B61-8B4D-073A55383E39}"/>
              </a:ext>
            </a:extLst>
          </p:cNvPr>
          <p:cNvCxnSpPr>
            <a:cxnSpLocks/>
          </p:cNvCxnSpPr>
          <p:nvPr/>
        </p:nvCxnSpPr>
        <p:spPr>
          <a:xfrm>
            <a:off x="1789889" y="544749"/>
            <a:ext cx="0" cy="6313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2D66E-D31F-4925-AC7B-E18AED83B2FC}"/>
              </a:ext>
            </a:extLst>
          </p:cNvPr>
          <p:cNvSpPr txBox="1"/>
          <p:nvPr/>
        </p:nvSpPr>
        <p:spPr>
          <a:xfrm>
            <a:off x="1157592" y="720007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71D56-FB88-4075-AE43-44EF8F50B614}"/>
              </a:ext>
            </a:extLst>
          </p:cNvPr>
          <p:cNvSpPr txBox="1"/>
          <p:nvPr/>
        </p:nvSpPr>
        <p:spPr>
          <a:xfrm>
            <a:off x="1157589" y="1454444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D0FE6-5FBB-4B5C-AF6B-E5EBADFFD358}"/>
              </a:ext>
            </a:extLst>
          </p:cNvPr>
          <p:cNvSpPr txBox="1"/>
          <p:nvPr/>
        </p:nvSpPr>
        <p:spPr>
          <a:xfrm>
            <a:off x="1157592" y="2164963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321AB-24DA-402C-9E14-B5B59F98720D}"/>
              </a:ext>
            </a:extLst>
          </p:cNvPr>
          <p:cNvSpPr txBox="1"/>
          <p:nvPr/>
        </p:nvSpPr>
        <p:spPr>
          <a:xfrm>
            <a:off x="1157592" y="287739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2D03D-A97E-4556-88AB-559B0DC76E85}"/>
              </a:ext>
            </a:extLst>
          </p:cNvPr>
          <p:cNvSpPr txBox="1"/>
          <p:nvPr/>
        </p:nvSpPr>
        <p:spPr>
          <a:xfrm>
            <a:off x="1157589" y="3641935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45A24-E668-4570-B152-6CD31ECAFCFE}"/>
              </a:ext>
            </a:extLst>
          </p:cNvPr>
          <p:cNvSpPr txBox="1"/>
          <p:nvPr/>
        </p:nvSpPr>
        <p:spPr>
          <a:xfrm>
            <a:off x="1157589" y="43587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1B932-551D-47A0-8FF9-E59F5A87CC21}"/>
              </a:ext>
            </a:extLst>
          </p:cNvPr>
          <p:cNvSpPr txBox="1"/>
          <p:nvPr/>
        </p:nvSpPr>
        <p:spPr>
          <a:xfrm>
            <a:off x="1157589" y="5098410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09AC2-1622-44E0-BA86-ACECA5168A88}"/>
              </a:ext>
            </a:extLst>
          </p:cNvPr>
          <p:cNvSpPr txBox="1"/>
          <p:nvPr/>
        </p:nvSpPr>
        <p:spPr>
          <a:xfrm>
            <a:off x="2174134" y="72000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4FFD9-35E0-417E-895C-67C3836609D1}"/>
              </a:ext>
            </a:extLst>
          </p:cNvPr>
          <p:cNvSpPr txBox="1"/>
          <p:nvPr/>
        </p:nvSpPr>
        <p:spPr>
          <a:xfrm>
            <a:off x="2174134" y="145930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f(0)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22CFF1-89A0-4DD9-A227-3C3E3939803B}"/>
              </a:ext>
            </a:extLst>
          </p:cNvPr>
          <p:cNvSpPr txBox="1"/>
          <p:nvPr/>
        </p:nvSpPr>
        <p:spPr>
          <a:xfrm>
            <a:off x="2169266" y="215427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13140D-C0F3-49FB-A11A-DE2C00FA74AF}"/>
              </a:ext>
            </a:extLst>
          </p:cNvPr>
          <p:cNvSpPr txBox="1"/>
          <p:nvPr/>
        </p:nvSpPr>
        <p:spPr>
          <a:xfrm>
            <a:off x="2169265" y="289358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B27E1E-438E-4814-B6EF-9CD97B09AED2}"/>
              </a:ext>
            </a:extLst>
          </p:cNvPr>
          <p:cNvSpPr txBox="1"/>
          <p:nvPr/>
        </p:nvSpPr>
        <p:spPr>
          <a:xfrm>
            <a:off x="2169264" y="3616419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4299C4-6077-491C-89ED-5CD2A039317C}"/>
              </a:ext>
            </a:extLst>
          </p:cNvPr>
          <p:cNvSpPr txBox="1"/>
          <p:nvPr/>
        </p:nvSpPr>
        <p:spPr>
          <a:xfrm>
            <a:off x="2140084" y="434599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f(4)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BA8C3-D67B-4487-A33B-5A84AB61719E}"/>
              </a:ext>
            </a:extLst>
          </p:cNvPr>
          <p:cNvSpPr txBox="1"/>
          <p:nvPr/>
        </p:nvSpPr>
        <p:spPr>
          <a:xfrm>
            <a:off x="2140084" y="5095021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71CB36-4FD2-4322-898C-4C4A85C289B2}"/>
              </a:ext>
            </a:extLst>
          </p:cNvPr>
          <p:cNvSpPr txBox="1"/>
          <p:nvPr/>
        </p:nvSpPr>
        <p:spPr>
          <a:xfrm>
            <a:off x="3078804" y="582135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97F632-51B9-425E-9117-ECEE8632EF1C}"/>
              </a:ext>
            </a:extLst>
          </p:cNvPr>
          <p:cNvSpPr txBox="1"/>
          <p:nvPr/>
        </p:nvSpPr>
        <p:spPr>
          <a:xfrm>
            <a:off x="3078804" y="6458517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BDACE-4314-4080-9E23-F0919BF178DB}"/>
              </a:ext>
            </a:extLst>
          </p:cNvPr>
          <p:cNvSpPr txBox="1"/>
          <p:nvPr/>
        </p:nvSpPr>
        <p:spPr>
          <a:xfrm>
            <a:off x="3929966" y="569239"/>
            <a:ext cx="212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执行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 = b, 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 = a + b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最后返回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a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就是结果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17A0C2-2020-49D2-A67E-0E6286EBD7E0}"/>
              </a:ext>
            </a:extLst>
          </p:cNvPr>
          <p:cNvCxnSpPr>
            <a:cxnSpLocks/>
          </p:cNvCxnSpPr>
          <p:nvPr/>
        </p:nvCxnSpPr>
        <p:spPr>
          <a:xfrm>
            <a:off x="1040855" y="5598268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4D9D21F-A9FC-470B-937A-6B10D9F3FF78}"/>
              </a:ext>
            </a:extLst>
          </p:cNvPr>
          <p:cNvCxnSpPr>
            <a:cxnSpLocks/>
          </p:cNvCxnSpPr>
          <p:nvPr/>
        </p:nvCxnSpPr>
        <p:spPr>
          <a:xfrm>
            <a:off x="1060315" y="6324600"/>
            <a:ext cx="2159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058F8D5-2C70-4550-B159-ECAEE782830F}"/>
              </a:ext>
            </a:extLst>
          </p:cNvPr>
          <p:cNvSpPr txBox="1"/>
          <p:nvPr/>
        </p:nvSpPr>
        <p:spPr>
          <a:xfrm>
            <a:off x="1157589" y="5768661"/>
            <a:ext cx="5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E74F6B3-C6C4-414C-A754-1C76EB95CDDB}"/>
              </a:ext>
            </a:extLst>
          </p:cNvPr>
          <p:cNvSpPr txBox="1"/>
          <p:nvPr/>
        </p:nvSpPr>
        <p:spPr>
          <a:xfrm>
            <a:off x="1118686" y="6406634"/>
            <a:ext cx="6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n+1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8F2A4-25D5-4C02-B998-362982E1CC65}"/>
              </a:ext>
            </a:extLst>
          </p:cNvPr>
          <p:cNvSpPr txBox="1"/>
          <p:nvPr/>
        </p:nvSpPr>
        <p:spPr>
          <a:xfrm>
            <a:off x="2140084" y="5821352"/>
            <a:ext cx="6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D18D33-1111-4522-B79E-E7A4D8BAAC2C}"/>
              </a:ext>
            </a:extLst>
          </p:cNvPr>
          <p:cNvSpPr txBox="1"/>
          <p:nvPr/>
        </p:nvSpPr>
        <p:spPr>
          <a:xfrm>
            <a:off x="2047668" y="6406634"/>
            <a:ext cx="9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f(n+1)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285</Words>
  <Application>Microsoft Office PowerPoint</Application>
  <PresentationFormat>宽屏</PresentationFormat>
  <Paragraphs>117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4</cp:revision>
  <dcterms:created xsi:type="dcterms:W3CDTF">2020-05-30T01:54:05Z</dcterms:created>
  <dcterms:modified xsi:type="dcterms:W3CDTF">2020-05-30T02:42:10Z</dcterms:modified>
</cp:coreProperties>
</file>