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ED6F-29E1-4091-8A05-4A5D14E8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706ACB-D5BA-4F80-8AF0-F421B497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14675-F1F7-4919-BC3D-6666186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61B9D-FFE7-47DA-A76C-557A8B6D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7BB0-7B27-48C7-A641-B6BBF7A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7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E2FE-9FA6-4EBF-A8A2-5875A0FD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454C2-91BF-481D-A89A-F7B0D6EA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63777-5CF4-4526-A3C3-DFFBD716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E5022-F638-4560-875D-9CE96E03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46084-6BAF-4706-977C-53F60636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FB8483-56F5-44C4-AA76-7EE73EE5E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14FDF-4EB7-4278-93B5-F99BBA1A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FD1B3-8BA4-450B-8264-ABEE6420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24D09-E16D-441D-B5F3-C7F079F9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C1CA7-BCF9-46E7-864E-43BEBBC0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DFCC0-0726-4486-BAF9-5620A8E1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AB554-6C64-4EEE-BE1F-9A202FF4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A433-24F3-4E30-8160-3F891F53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C859B-63F6-4A7F-AA4A-C4E33B3B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ECB0A-F9B7-4B4A-93BB-8AE43B2A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0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B04F4-0ED5-4165-9D3D-DE0F1029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57C34-9DA6-41E7-AB0E-07E920EC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D0643-A45D-49BB-B165-084377DF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CB8A8-CC3A-4779-9EB7-8D8E9D4D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88F2-D92F-4A3F-AE74-AD7296E3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8D286-D363-45A2-A284-8027460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C3D8D-11E4-4428-818D-11619DD2A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D3621-5E43-4CA2-8995-C097C5D9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407C8-B348-40F8-9097-61C76D95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C19BA-D30A-4A7C-8C87-B0EEA336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CA6D8-25C1-4515-BDB2-9B356AC7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7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99D24-2DA8-466D-ACD0-7AF5A458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6173E-2316-49AF-A8DF-B4BA4C47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4C616-3156-4FFE-8162-9AE41773B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A0358-7F94-4F79-9A85-F1E636380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1265B9-0F90-40D7-B332-80724D95C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EB4214-CB15-4E2D-B78C-D67FA0F7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4CF6E-F1B5-46F4-9775-CD76A4FC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ABE60-8A1D-427D-BBE0-111A585D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0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572BE-618F-47BF-9CAD-3EA4EAE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E7F49-7EEA-4C8D-8B5F-412A42A9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4757F1-F1DF-4F73-A957-9107B8EB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20258-E75E-4370-A8BC-53B11A27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4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F50FC-E527-4DFF-9C3B-11E9C60A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D3C10-295F-4CDA-892D-67016F1B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B3CB9-4B95-42F7-86B0-8048628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B1C6B-8514-49C1-9BD7-BBAE7037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F6616-9205-4CF5-8038-A15D547B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1874E-C6FC-4A44-BB88-B9A2D510F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1970C-6E8F-483A-986E-68296A2B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6F5D8-B859-4548-98A8-167B2A7D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62F8E-C00E-49CB-82B1-1E0C5FDC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95EAC-A1AE-4FFD-9B3E-EDCFCA11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8D3AA-C662-4EEB-9838-DB02ADFA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0B313-73A6-4212-86F1-731C12422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28A94-9420-4F2B-B986-1F4F54E7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4AF56-6B9B-4BF3-9A9F-7439A00E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FE510-511B-424B-9397-303B108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941492-9A28-4AE0-A426-F33B6EE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9E540-4AC7-4E4B-9339-4AFEB723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BA3E0-7414-46B7-A1F1-D2FBFD7AF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757C-C4B0-4FEC-A281-9B1AD993A1B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6A9D2-E756-431E-AF8D-59E829338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5E127-A324-4D14-88D2-7920790D4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0BD3-13EA-4E4E-A192-8D4BE786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93F5894-BA48-4806-AA3C-D9E443BB458D}"/>
              </a:ext>
            </a:extLst>
          </p:cNvPr>
          <p:cNvSpPr/>
          <p:nvPr/>
        </p:nvSpPr>
        <p:spPr>
          <a:xfrm>
            <a:off x="2140732" y="5088884"/>
            <a:ext cx="4317029" cy="351789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97C2E0C6-29FB-48D9-A79A-B3505A7EA609}"/>
              </a:ext>
            </a:extLst>
          </p:cNvPr>
          <p:cNvSpPr txBox="1"/>
          <p:nvPr/>
        </p:nvSpPr>
        <p:spPr>
          <a:xfrm>
            <a:off x="6922747" y="3580431"/>
            <a:ext cx="4516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0, high = 8, </a:t>
            </a:r>
            <a:r>
              <a:rPr lang="en-US" altLang="zh-CN" dirty="0" err="1"/>
              <a:t>maxCapacity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++low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8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12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0"/>
    </mc:Choice>
    <mc:Fallback>
      <p:transition spd="slow" advTm="2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7DFCCF-58FC-49D8-AAA4-69E96DB184A1}"/>
              </a:ext>
            </a:extLst>
          </p:cNvPr>
          <p:cNvSpPr/>
          <p:nvPr/>
        </p:nvSpPr>
        <p:spPr>
          <a:xfrm>
            <a:off x="2718991" y="3034762"/>
            <a:ext cx="3738770" cy="2405912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EE48D9-5632-4654-BE54-84C1F5FA3A77}"/>
              </a:ext>
            </a:extLst>
          </p:cNvPr>
          <p:cNvSpPr txBox="1"/>
          <p:nvPr/>
        </p:nvSpPr>
        <p:spPr>
          <a:xfrm>
            <a:off x="6922747" y="3580431"/>
            <a:ext cx="454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1, high = 8, </a:t>
            </a:r>
            <a:r>
              <a:rPr lang="en-US" altLang="zh-CN" dirty="0" err="1"/>
              <a:t>maxCapacity</a:t>
            </a:r>
            <a:r>
              <a:rPr lang="en-US" altLang="zh-CN" dirty="0"/>
              <a:t> = 8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--high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49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84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6"/>
    </mc:Choice>
    <mc:Fallback>
      <p:transition spd="slow" advTm="2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097039-C4C7-4D21-B345-09C4FC08BFEE}"/>
              </a:ext>
            </a:extLst>
          </p:cNvPr>
          <p:cNvSpPr/>
          <p:nvPr/>
        </p:nvSpPr>
        <p:spPr>
          <a:xfrm>
            <a:off x="2718990" y="4410685"/>
            <a:ext cx="3175971" cy="1029989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A639B7-A6FD-40DD-B8D7-68C870ED50F3}"/>
              </a:ext>
            </a:extLst>
          </p:cNvPr>
          <p:cNvSpPr txBox="1"/>
          <p:nvPr/>
        </p:nvSpPr>
        <p:spPr>
          <a:xfrm>
            <a:off x="6922747" y="3580431"/>
            <a:ext cx="454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1, high = 7, </a:t>
            </a:r>
            <a:r>
              <a:rPr lang="en-US" altLang="zh-CN" dirty="0" err="1"/>
              <a:t>maxCapacity</a:t>
            </a:r>
            <a:r>
              <a:rPr lang="en-US" altLang="zh-CN" dirty="0"/>
              <a:t> = 49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--high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18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87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"/>
    </mc:Choice>
    <mc:Fallback>
      <p:transition spd="slow" advTm="2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906F30-491C-4FA8-9F33-FE53D7BA7FC6}"/>
              </a:ext>
            </a:extLst>
          </p:cNvPr>
          <p:cNvSpPr/>
          <p:nvPr/>
        </p:nvSpPr>
        <p:spPr>
          <a:xfrm>
            <a:off x="2724727" y="2689180"/>
            <a:ext cx="2615758" cy="2751495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C957D3-1485-4FA0-917A-87C931A3D544}"/>
              </a:ext>
            </a:extLst>
          </p:cNvPr>
          <p:cNvSpPr txBox="1"/>
          <p:nvPr/>
        </p:nvSpPr>
        <p:spPr>
          <a:xfrm>
            <a:off x="6922747" y="3580431"/>
            <a:ext cx="454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1, high = 6, </a:t>
            </a:r>
            <a:r>
              <a:rPr lang="en-US" altLang="zh-CN" dirty="0" err="1"/>
              <a:t>maxCapacity</a:t>
            </a:r>
            <a:r>
              <a:rPr lang="en-US" altLang="zh-CN" dirty="0"/>
              <a:t> = 49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++low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40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43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5"/>
    </mc:Choice>
    <mc:Fallback>
      <p:transition spd="slow" advTm="29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B34B93-0CD9-4BEB-9151-4AA572A20BFD}"/>
              </a:ext>
            </a:extLst>
          </p:cNvPr>
          <p:cNvSpPr/>
          <p:nvPr/>
        </p:nvSpPr>
        <p:spPr>
          <a:xfrm>
            <a:off x="3259305" y="3385558"/>
            <a:ext cx="2087022" cy="2055117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7D158E1-6B2A-4232-8A42-A0996FEE933C}"/>
              </a:ext>
            </a:extLst>
          </p:cNvPr>
          <p:cNvSpPr txBox="1"/>
          <p:nvPr/>
        </p:nvSpPr>
        <p:spPr>
          <a:xfrm>
            <a:off x="6922747" y="3580431"/>
            <a:ext cx="454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2, high = 6, </a:t>
            </a:r>
            <a:r>
              <a:rPr lang="en-US" altLang="zh-CN" dirty="0" err="1"/>
              <a:t>maxCapacity</a:t>
            </a:r>
            <a:r>
              <a:rPr lang="en-US" altLang="zh-CN" dirty="0"/>
              <a:t> = 49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++low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24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9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6"/>
    </mc:Choice>
    <mc:Fallback>
      <p:transition spd="slow" advTm="2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D4CF164-F1CC-48DE-8BB3-8C040D609635}"/>
              </a:ext>
            </a:extLst>
          </p:cNvPr>
          <p:cNvSpPr/>
          <p:nvPr/>
        </p:nvSpPr>
        <p:spPr>
          <a:xfrm>
            <a:off x="3801777" y="4754666"/>
            <a:ext cx="1544545" cy="686009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1CE02C-E099-4DB8-A339-B2216A4C5AD0}"/>
              </a:ext>
            </a:extLst>
          </p:cNvPr>
          <p:cNvSpPr txBox="1"/>
          <p:nvPr/>
        </p:nvSpPr>
        <p:spPr>
          <a:xfrm>
            <a:off x="6922747" y="3580431"/>
            <a:ext cx="454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3, high = 6, </a:t>
            </a:r>
            <a:r>
              <a:rPr lang="en-US" altLang="zh-CN" dirty="0" err="1"/>
              <a:t>maxCapacity</a:t>
            </a:r>
            <a:r>
              <a:rPr lang="en-US" altLang="zh-CN" dirty="0"/>
              <a:t> = 49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++low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6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2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5"/>
    </mc:Choice>
    <mc:Fallback>
      <p:transition spd="slow" advTm="27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871E193-92E7-4BFA-B371-77A1B2AB2334}"/>
              </a:ext>
            </a:extLst>
          </p:cNvPr>
          <p:cNvSpPr/>
          <p:nvPr/>
        </p:nvSpPr>
        <p:spPr>
          <a:xfrm>
            <a:off x="4302759" y="3722724"/>
            <a:ext cx="1026379" cy="1717952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2164A77-EF98-44FA-BCD2-C00384251324}"/>
              </a:ext>
            </a:extLst>
          </p:cNvPr>
          <p:cNvSpPr txBox="1"/>
          <p:nvPr/>
        </p:nvSpPr>
        <p:spPr>
          <a:xfrm>
            <a:off x="6922747" y="3580431"/>
            <a:ext cx="454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4, high = 6, </a:t>
            </a:r>
            <a:r>
              <a:rPr lang="en-US" altLang="zh-CN" dirty="0" err="1"/>
              <a:t>maxCapacity</a:t>
            </a:r>
            <a:r>
              <a:rPr lang="en-US" altLang="zh-CN" dirty="0"/>
              <a:t> = 49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++low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10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43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8"/>
    </mc:Choice>
    <mc:Fallback>
      <p:transition spd="slow" advTm="3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CE26F3-D993-48C2-BD72-D4071A4AD83D}"/>
              </a:ext>
            </a:extLst>
          </p:cNvPr>
          <p:cNvCxnSpPr>
            <a:cxnSpLocks/>
          </p:cNvCxnSpPr>
          <p:nvPr/>
        </p:nvCxnSpPr>
        <p:spPr>
          <a:xfrm flipH="1" flipV="1">
            <a:off x="1682886" y="1916351"/>
            <a:ext cx="9726" cy="3526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3E730A0-1B36-4975-8F07-D8A04A389535}"/>
              </a:ext>
            </a:extLst>
          </p:cNvPr>
          <p:cNvCxnSpPr>
            <a:cxnSpLocks/>
          </p:cNvCxnSpPr>
          <p:nvPr/>
        </p:nvCxnSpPr>
        <p:spPr>
          <a:xfrm>
            <a:off x="1682885" y="2690780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5BBABE5-6B06-41C5-9904-9F7FB7BC2141}"/>
              </a:ext>
            </a:extLst>
          </p:cNvPr>
          <p:cNvCxnSpPr>
            <a:cxnSpLocks/>
          </p:cNvCxnSpPr>
          <p:nvPr/>
        </p:nvCxnSpPr>
        <p:spPr>
          <a:xfrm>
            <a:off x="1682885" y="2346799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6B9B23-2B3E-48C5-BD7D-15CB3DA9D96D}"/>
              </a:ext>
            </a:extLst>
          </p:cNvPr>
          <p:cNvCxnSpPr>
            <a:cxnSpLocks/>
          </p:cNvCxnSpPr>
          <p:nvPr/>
        </p:nvCxnSpPr>
        <p:spPr>
          <a:xfrm>
            <a:off x="1682885" y="3034761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F68AFC-EC14-46EB-9AA0-07B943551F5A}"/>
              </a:ext>
            </a:extLst>
          </p:cNvPr>
          <p:cNvCxnSpPr>
            <a:cxnSpLocks/>
          </p:cNvCxnSpPr>
          <p:nvPr/>
        </p:nvCxnSpPr>
        <p:spPr>
          <a:xfrm>
            <a:off x="1692612" y="3378742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BA75325-8E20-4EA4-9C98-74B1A9B994F0}"/>
              </a:ext>
            </a:extLst>
          </p:cNvPr>
          <p:cNvCxnSpPr>
            <a:cxnSpLocks/>
          </p:cNvCxnSpPr>
          <p:nvPr/>
        </p:nvCxnSpPr>
        <p:spPr>
          <a:xfrm>
            <a:off x="1682885" y="3722723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4865FC5-0296-475B-B171-78A54120A683}"/>
              </a:ext>
            </a:extLst>
          </p:cNvPr>
          <p:cNvCxnSpPr>
            <a:cxnSpLocks/>
          </p:cNvCxnSpPr>
          <p:nvPr/>
        </p:nvCxnSpPr>
        <p:spPr>
          <a:xfrm>
            <a:off x="1682885" y="4066704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C2AA4C-78B2-4A71-BB1F-D93B7D92BFC5}"/>
              </a:ext>
            </a:extLst>
          </p:cNvPr>
          <p:cNvCxnSpPr>
            <a:cxnSpLocks/>
          </p:cNvCxnSpPr>
          <p:nvPr/>
        </p:nvCxnSpPr>
        <p:spPr>
          <a:xfrm>
            <a:off x="1692612" y="4410685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EE393DB-7D9E-4B55-8ABE-9F5A77E56A24}"/>
              </a:ext>
            </a:extLst>
          </p:cNvPr>
          <p:cNvCxnSpPr>
            <a:cxnSpLocks/>
          </p:cNvCxnSpPr>
          <p:nvPr/>
        </p:nvCxnSpPr>
        <p:spPr>
          <a:xfrm>
            <a:off x="1692612" y="4754666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6DEB4D6-144F-4621-8A92-F79CA98A65C5}"/>
              </a:ext>
            </a:extLst>
          </p:cNvPr>
          <p:cNvCxnSpPr>
            <a:cxnSpLocks/>
          </p:cNvCxnSpPr>
          <p:nvPr/>
        </p:nvCxnSpPr>
        <p:spPr>
          <a:xfrm>
            <a:off x="1682885" y="5098647"/>
            <a:ext cx="107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9E130A-95B9-4752-B76E-9DE89A781899}"/>
              </a:ext>
            </a:extLst>
          </p:cNvPr>
          <p:cNvCxnSpPr>
            <a:cxnSpLocks/>
          </p:cNvCxnSpPr>
          <p:nvPr/>
        </p:nvCxnSpPr>
        <p:spPr>
          <a:xfrm>
            <a:off x="1682885" y="5442626"/>
            <a:ext cx="107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DF03D36-1793-4578-AAC6-AF7AE2B6F0D9}"/>
              </a:ext>
            </a:extLst>
          </p:cNvPr>
          <p:cNvCxnSpPr>
            <a:cxnSpLocks/>
          </p:cNvCxnSpPr>
          <p:nvPr/>
        </p:nvCxnSpPr>
        <p:spPr>
          <a:xfrm>
            <a:off x="211090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B9C00A-E5E1-46C4-B371-B5DA242232F5}"/>
              </a:ext>
            </a:extLst>
          </p:cNvPr>
          <p:cNvCxnSpPr>
            <a:cxnSpLocks/>
          </p:cNvCxnSpPr>
          <p:nvPr/>
        </p:nvCxnSpPr>
        <p:spPr>
          <a:xfrm>
            <a:off x="265673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5D76B34-8B91-4C6B-87AB-18809D390523}"/>
              </a:ext>
            </a:extLst>
          </p:cNvPr>
          <p:cNvCxnSpPr>
            <a:cxnSpLocks/>
          </p:cNvCxnSpPr>
          <p:nvPr/>
        </p:nvCxnSpPr>
        <p:spPr>
          <a:xfrm>
            <a:off x="320256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11DD75-3105-4BCA-927B-7C6E9BECC409}"/>
              </a:ext>
            </a:extLst>
          </p:cNvPr>
          <p:cNvCxnSpPr>
            <a:cxnSpLocks/>
          </p:cNvCxnSpPr>
          <p:nvPr/>
        </p:nvCxnSpPr>
        <p:spPr>
          <a:xfrm flipV="1">
            <a:off x="1682885" y="5447487"/>
            <a:ext cx="534048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D9A80CC-C645-467E-ABC9-887E50FD9838}"/>
              </a:ext>
            </a:extLst>
          </p:cNvPr>
          <p:cNvCxnSpPr>
            <a:cxnSpLocks/>
          </p:cNvCxnSpPr>
          <p:nvPr/>
        </p:nvCxnSpPr>
        <p:spPr>
          <a:xfrm>
            <a:off x="374839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6809C71-7D8D-4811-A764-DB37A5265283}"/>
              </a:ext>
            </a:extLst>
          </p:cNvPr>
          <p:cNvCxnSpPr>
            <a:cxnSpLocks/>
          </p:cNvCxnSpPr>
          <p:nvPr/>
        </p:nvCxnSpPr>
        <p:spPr>
          <a:xfrm>
            <a:off x="429422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CEFF32A-FD68-4634-8B04-DE14CC9AB824}"/>
              </a:ext>
            </a:extLst>
          </p:cNvPr>
          <p:cNvCxnSpPr>
            <a:cxnSpLocks/>
          </p:cNvCxnSpPr>
          <p:nvPr/>
        </p:nvCxnSpPr>
        <p:spPr>
          <a:xfrm>
            <a:off x="484005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5EB8F2-5CE9-47D1-8707-D70ADA739B0B}"/>
              </a:ext>
            </a:extLst>
          </p:cNvPr>
          <p:cNvCxnSpPr>
            <a:cxnSpLocks/>
          </p:cNvCxnSpPr>
          <p:nvPr/>
        </p:nvCxnSpPr>
        <p:spPr>
          <a:xfrm>
            <a:off x="538588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9B5994B-C168-40F2-B0D5-F97899E17A24}"/>
              </a:ext>
            </a:extLst>
          </p:cNvPr>
          <p:cNvCxnSpPr>
            <a:cxnSpLocks/>
          </p:cNvCxnSpPr>
          <p:nvPr/>
        </p:nvCxnSpPr>
        <p:spPr>
          <a:xfrm>
            <a:off x="593171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2DCA4752-AD7A-4564-8EBA-AAC58C7ED127}"/>
              </a:ext>
            </a:extLst>
          </p:cNvPr>
          <p:cNvCxnSpPr>
            <a:cxnSpLocks/>
          </p:cNvCxnSpPr>
          <p:nvPr/>
        </p:nvCxnSpPr>
        <p:spPr>
          <a:xfrm>
            <a:off x="6477542" y="5330757"/>
            <a:ext cx="0" cy="111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C4F9D85-1BC7-4DCC-8978-158419A1AC69}"/>
              </a:ext>
            </a:extLst>
          </p:cNvPr>
          <p:cNvSpPr txBox="1"/>
          <p:nvPr/>
        </p:nvSpPr>
        <p:spPr>
          <a:xfrm>
            <a:off x="1410512" y="5404600"/>
            <a:ext cx="546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0       1       2       3       4      5        6      7       8       9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661E542-A761-4771-837F-DFA0C3DC99F5}"/>
              </a:ext>
            </a:extLst>
          </p:cNvPr>
          <p:cNvSpPr txBox="1"/>
          <p:nvPr/>
        </p:nvSpPr>
        <p:spPr>
          <a:xfrm>
            <a:off x="1366736" y="2506857"/>
            <a:ext cx="4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FE57B13-238B-47BB-913B-019E7B14B44F}"/>
              </a:ext>
            </a:extLst>
          </p:cNvPr>
          <p:cNvSpPr txBox="1"/>
          <p:nvPr/>
        </p:nvSpPr>
        <p:spPr>
          <a:xfrm>
            <a:off x="1371600" y="2851866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3A58C29-1D6D-489B-8756-739EA10802F7}"/>
              </a:ext>
            </a:extLst>
          </p:cNvPr>
          <p:cNvSpPr txBox="1"/>
          <p:nvPr/>
        </p:nvSpPr>
        <p:spPr>
          <a:xfrm>
            <a:off x="1371601" y="319333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C4D31B8-1E25-468E-820D-3650DA5E2F56}"/>
              </a:ext>
            </a:extLst>
          </p:cNvPr>
          <p:cNvSpPr txBox="1"/>
          <p:nvPr/>
        </p:nvSpPr>
        <p:spPr>
          <a:xfrm>
            <a:off x="1371601" y="3882098"/>
            <a:ext cx="3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5BFB216-73D8-4697-9632-51074EEDE2A6}"/>
              </a:ext>
            </a:extLst>
          </p:cNvPr>
          <p:cNvSpPr txBox="1"/>
          <p:nvPr/>
        </p:nvSpPr>
        <p:spPr>
          <a:xfrm>
            <a:off x="1386192" y="4900954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40AFACB-0F4D-46F4-ACBA-236ABE351F95}"/>
              </a:ext>
            </a:extLst>
          </p:cNvPr>
          <p:cNvSpPr txBox="1"/>
          <p:nvPr/>
        </p:nvSpPr>
        <p:spPr>
          <a:xfrm>
            <a:off x="1376461" y="422676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4A3C02-1434-4718-A514-C069D6A63B07}"/>
              </a:ext>
            </a:extLst>
          </p:cNvPr>
          <p:cNvSpPr txBox="1"/>
          <p:nvPr/>
        </p:nvSpPr>
        <p:spPr>
          <a:xfrm>
            <a:off x="1386191" y="4556973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3FA3778-E149-4348-B0C5-08DBEA3E81E7}"/>
              </a:ext>
            </a:extLst>
          </p:cNvPr>
          <p:cNvSpPr txBox="1"/>
          <p:nvPr/>
        </p:nvSpPr>
        <p:spPr>
          <a:xfrm>
            <a:off x="1371600" y="3542342"/>
            <a:ext cx="3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879C4348-13F5-4566-930B-99527775C49B}"/>
              </a:ext>
            </a:extLst>
          </p:cNvPr>
          <p:cNvSpPr/>
          <p:nvPr/>
        </p:nvSpPr>
        <p:spPr>
          <a:xfrm>
            <a:off x="2062264" y="5098646"/>
            <a:ext cx="73932" cy="34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85ADC4-D956-42B5-8714-21FFC2DEF137}"/>
              </a:ext>
            </a:extLst>
          </p:cNvPr>
          <p:cNvSpPr/>
          <p:nvPr/>
        </p:nvSpPr>
        <p:spPr>
          <a:xfrm>
            <a:off x="2642244" y="2690780"/>
            <a:ext cx="76747" cy="275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CA64461-36C4-403F-ABE8-297F33CA36F8}"/>
              </a:ext>
            </a:extLst>
          </p:cNvPr>
          <p:cNvSpPr/>
          <p:nvPr/>
        </p:nvSpPr>
        <p:spPr>
          <a:xfrm>
            <a:off x="3182015" y="3378742"/>
            <a:ext cx="79991" cy="205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D5D4BD-EFB2-4ABA-84DA-1129CD2C5720}"/>
              </a:ext>
            </a:extLst>
          </p:cNvPr>
          <p:cNvSpPr/>
          <p:nvPr/>
        </p:nvSpPr>
        <p:spPr>
          <a:xfrm>
            <a:off x="3720930" y="4754666"/>
            <a:ext cx="80847" cy="68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1DD5BC6-2DCE-4EE5-8B58-F1A76DEFBB7F}"/>
              </a:ext>
            </a:extLst>
          </p:cNvPr>
          <p:cNvSpPr/>
          <p:nvPr/>
        </p:nvSpPr>
        <p:spPr>
          <a:xfrm>
            <a:off x="4223649" y="3722723"/>
            <a:ext cx="80847" cy="171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090EBB-08E2-4AE4-A59E-5EE777E5557A}"/>
              </a:ext>
            </a:extLst>
          </p:cNvPr>
          <p:cNvSpPr/>
          <p:nvPr/>
        </p:nvSpPr>
        <p:spPr>
          <a:xfrm>
            <a:off x="4792813" y="4066705"/>
            <a:ext cx="74702" cy="13726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0061932-8284-4582-A743-B4A94B255972}"/>
              </a:ext>
            </a:extLst>
          </p:cNvPr>
          <p:cNvSpPr/>
          <p:nvPr/>
        </p:nvSpPr>
        <p:spPr>
          <a:xfrm>
            <a:off x="5329139" y="2690780"/>
            <a:ext cx="80846" cy="27388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D060E4-FADD-4254-949D-C6ACDA53FE72}"/>
              </a:ext>
            </a:extLst>
          </p:cNvPr>
          <p:cNvSpPr/>
          <p:nvPr/>
        </p:nvSpPr>
        <p:spPr>
          <a:xfrm>
            <a:off x="6457763" y="3034761"/>
            <a:ext cx="80847" cy="24045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254983E-79D1-4A2B-8C83-D80CCBCA37FD}"/>
              </a:ext>
            </a:extLst>
          </p:cNvPr>
          <p:cNvSpPr/>
          <p:nvPr/>
        </p:nvSpPr>
        <p:spPr>
          <a:xfrm>
            <a:off x="5892156" y="4410685"/>
            <a:ext cx="73932" cy="102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2646908-BA8C-49FD-A3F0-04F710BC27F6}"/>
              </a:ext>
            </a:extLst>
          </p:cNvPr>
          <p:cNvSpPr/>
          <p:nvPr/>
        </p:nvSpPr>
        <p:spPr>
          <a:xfrm>
            <a:off x="4867514" y="4066704"/>
            <a:ext cx="461625" cy="1373972"/>
          </a:xfrm>
          <a:prstGeom prst="rect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696D84-4624-4913-8686-3C2DFCF00328}"/>
              </a:ext>
            </a:extLst>
          </p:cNvPr>
          <p:cNvSpPr txBox="1"/>
          <p:nvPr/>
        </p:nvSpPr>
        <p:spPr>
          <a:xfrm>
            <a:off x="6922747" y="3580431"/>
            <a:ext cx="454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= 5, high = 6, </a:t>
            </a:r>
            <a:r>
              <a:rPr lang="en-US" altLang="zh-CN" dirty="0" err="1"/>
              <a:t>maxCapacity</a:t>
            </a:r>
            <a:r>
              <a:rPr lang="en-US" altLang="zh-CN" dirty="0"/>
              <a:t> = 49</a:t>
            </a:r>
          </a:p>
          <a:p>
            <a:r>
              <a:rPr lang="en-US" altLang="zh-CN" dirty="0"/>
              <a:t>length = high – low</a:t>
            </a:r>
          </a:p>
          <a:p>
            <a:r>
              <a:rPr lang="en-US" altLang="zh-CN" dirty="0"/>
              <a:t>++low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length * height[low] = 4</a:t>
            </a:r>
          </a:p>
          <a:p>
            <a:r>
              <a:rPr lang="en-US" altLang="zh-CN" dirty="0" err="1"/>
              <a:t>maxCapacity</a:t>
            </a:r>
            <a:r>
              <a:rPr lang="en-US" altLang="zh-CN" dirty="0"/>
              <a:t> = max(</a:t>
            </a:r>
            <a:r>
              <a:rPr lang="en-US" altLang="zh-CN" dirty="0" err="1"/>
              <a:t>tmp</a:t>
            </a:r>
            <a:r>
              <a:rPr lang="en-US" altLang="zh-CN" dirty="0"/>
              <a:t>, </a:t>
            </a:r>
            <a:r>
              <a:rPr lang="en-US" altLang="zh-CN" dirty="0" err="1"/>
              <a:t>maxCapacity</a:t>
            </a:r>
            <a:r>
              <a:rPr lang="en-US" altLang="zh-CN" dirty="0"/>
              <a:t>) = 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54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5"/>
    </mc:Choice>
    <mc:Fallback>
      <p:transition spd="slow" advTm="2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448</Words>
  <Application>Microsoft Office PowerPoint</Application>
  <PresentationFormat>宽屏</PresentationFormat>
  <Paragraphs>112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17</cp:revision>
  <dcterms:created xsi:type="dcterms:W3CDTF">2020-04-18T01:11:09Z</dcterms:created>
  <dcterms:modified xsi:type="dcterms:W3CDTF">2020-04-18T03:18:41Z</dcterms:modified>
</cp:coreProperties>
</file>