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100D-9122-4942-A124-98164E69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47D39-68F8-4C5E-8952-8D5C24CB1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3F353-E97A-4FB8-9D60-168EC327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9E642-ACDC-46CB-97CC-F7BE15F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34461-0424-457E-B49E-B510A39D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B855-652E-4B60-988B-AAA85B4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35B79-6B5B-4BC3-8A28-DFDA3627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CE8F0-DD82-4B85-B4F2-30171BD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C7F22-45CF-45FA-840A-7EE9E4C7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84EF7-81BB-44F7-B31D-A91F744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D3D3D-2199-4256-8291-42E2F69D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77D3D-10AB-4F8A-BCF7-EE9E4315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47F99-D515-4C6D-A509-DA42DC62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F6C08-5B63-4396-84ED-D02DFA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3817-DD7D-4840-9978-ED1C25E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152E-5D16-4655-8043-D7892AD0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533EE-1FAB-4944-941F-9916D7A1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5630B-72CE-4ADC-8885-3AFE5EC3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2F99F-CDD1-49CF-BA0F-3ACFE6D7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0607C-15BB-4EA8-A334-EB4BC396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5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2929-88CB-4A89-A7DB-9ECFD7AC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B6F5A-B806-4035-842A-7775D664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E4B05-2989-4957-AA53-242AF75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6A16E-0412-407D-97CA-C1E41DFE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E29E3-6A56-419B-A1C4-C08662CD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6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3E68-6CB6-4E0C-8181-7D4FA410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50126-2B2B-4E28-89D0-708A6E45D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D7092-8815-4197-97E3-69FA98CF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79CB7-C300-4A7E-8DEB-D51E1DCF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F64EB-22C1-48AF-A09F-02A201F1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0774F-B779-40E6-BBD1-C85B34D8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2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98BC-16A2-406B-B0CB-2E80D672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6EB62-1A7C-4D34-A4D8-69F2FC76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8968D-BDF3-43B1-9B21-44B69B72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4C2C1-BEDF-411E-B35D-58675F09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C5BDA-7E24-4AFB-80A0-CD2D347C3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93141-FCCF-46EF-95EB-89A0807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12932-A22C-4341-842D-019EC405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20F91-F1D7-40B8-BDE5-07EF7523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6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2E025-0895-4D11-A631-D6124255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57C96F-5743-4346-8988-0030393A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9B3D2-A657-41C0-99A7-D6A90A3B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2E25F-A063-4FC2-BAFA-195DACB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1C3C4E-E7A3-4DB5-8074-71F0D213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CCB5E-0731-4E93-A1D9-D4395000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2C231-BBD1-4028-94BA-D0D52364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769F-C33F-4F1F-B780-33B24AD8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E7B2-4665-47D7-BE20-1974CAF3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7F6BC-189A-4717-B07C-90777176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D5836-6AB3-4F4A-BB1C-975FA029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54110-BDBE-4974-B2B2-61331159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4D8F9-72BE-4F37-A611-90324C1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6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13652-EE5E-4A15-A245-EBC499D3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4C4AD5-8D01-4B60-A44D-5FA00715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52C0F-2CCE-46FD-A5F6-4A65F032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DE156-E3D4-462F-9504-64593F3B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3D2AF-2C32-4D2D-8C4E-6571775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22A3B-7D01-427F-AD53-4097070A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048A1C-7B87-4F9A-997F-09BE66C6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783D-118B-4684-982A-B0996C89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6A3A2-088D-4811-B67C-C5E782A1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59E5-E32B-4191-9F93-15958A5AF474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30D95-6D28-45F8-9520-928634D26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2E9B3-7E46-4DA3-AFAD-4D3002B5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7CF6-9B56-41C7-989F-6B3BD427C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2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17758"/>
              </p:ext>
            </p:extLst>
          </p:nvPr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97323"/>
              </p:ext>
            </p:extLst>
          </p:nvPr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17835"/>
              </p:ext>
            </p:extLst>
          </p:nvPr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395"/>
              </p:ext>
            </p:extLst>
          </p:nvPr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09331"/>
              </p:ext>
            </p:extLst>
          </p:nvPr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7372"/>
              </p:ext>
            </p:extLst>
          </p:nvPr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57358"/>
              </p:ext>
            </p:extLst>
          </p:nvPr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30812"/>
              </p:ext>
            </p:extLst>
          </p:nvPr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24498"/>
              </p:ext>
            </p:extLst>
          </p:nvPr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60203"/>
              </p:ext>
            </p:extLst>
          </p:nvPr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14660"/>
              </p:ext>
            </p:extLst>
          </p:nvPr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01976"/>
              </p:ext>
            </p:extLst>
          </p:nvPr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b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41893"/>
              </p:ext>
            </p:extLst>
          </p:nvPr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board[1][2] == word[2]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c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==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点的坐标继续寻找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1795"/>
              </p:ext>
            </p:extLst>
          </p:nvPr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51336"/>
              </p:ext>
            </p:extLst>
          </p:nvPr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board[1][2] == word[2]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为*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7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向左寻找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已经标记过了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85423"/>
              </p:ext>
            </p:extLst>
          </p:nvPr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board[1][3] != word[3]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不满足条件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6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42238"/>
              </p:ext>
            </p:extLst>
          </p:nvPr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81784"/>
              </p:ext>
            </p:extLst>
          </p:nvPr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board[0][2] != word[3]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不满足条件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3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60785"/>
              </p:ext>
            </p:extLst>
          </p:nvPr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37270"/>
              </p:ext>
            </p:extLst>
          </p:nvPr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board[2][2] == word[3]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满足条件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6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73623"/>
              </p:ext>
            </p:extLst>
          </p:nvPr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38974"/>
              </p:ext>
            </p:extLst>
          </p:nvPr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为*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9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c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e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遍历的次数等于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长度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递归结束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73661"/>
              </p:ext>
            </p:extLst>
          </p:nvPr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board[0][0] != word[0]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继续向下找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75384"/>
              </p:ext>
            </p:extLst>
          </p:nvPr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4244"/>
              </p:ext>
            </p:extLst>
          </p:nvPr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board[0][1] == word[0]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按照题目要求往“上下左右”四个方向找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82388"/>
              </p:ext>
            </p:extLst>
          </p:nvPr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6727"/>
              </p:ext>
            </p:extLst>
          </p:nvPr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board[0][0] != word[1]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向左寻找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a !=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不满足条件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1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0174"/>
              </p:ext>
            </p:extLst>
          </p:nvPr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92352"/>
              </p:ext>
            </p:extLst>
          </p:nvPr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board[0][2] != word[1]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向右寻找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c !=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不满足条件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53378"/>
              </p:ext>
            </p:extLst>
          </p:nvPr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board[-1][1]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向上寻找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越界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66368"/>
              </p:ext>
            </p:extLst>
          </p:nvPr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9366"/>
              </p:ext>
            </p:extLst>
          </p:nvPr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f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board[1][1] == word[1]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向下寻找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f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==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点的坐标继续寻找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标记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点为*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表示已经找过了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80206"/>
              </p:ext>
            </p:extLst>
          </p:nvPr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33397"/>
              </p:ext>
            </p:extLst>
          </p:nvPr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board[1][1] == word[1]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点的坐标继续寻找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7858EA-F1F2-43A4-B049-493D45D4BD75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54474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3E26D6-CD77-4540-A676-0CB5B45F070D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 Medium" panose="020B0809050000020004" pitchFamily="49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302FA-49D0-4973-9AFE-F0494A7077AF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C0CCC9-6FAF-4E73-8CBA-F3ABC46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5753"/>
              </p:ext>
            </p:extLst>
          </p:nvPr>
        </p:nvGraphicFramePr>
        <p:xfrm>
          <a:off x="1799618" y="1582366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+mn-cs"/>
                        </a:rPr>
                        <a:t>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Fira Code Medium" panose="020B0809050000020004" pitchFamily="49" charset="0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43A80E-3ABD-47D3-A86B-0C6CCC6A2B1E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C4218D-3213-4C37-BEBE-263FF326BC8A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283988-F474-4A72-BB6D-E33A7B6DA4D7}"/>
              </a:ext>
            </a:extLst>
          </p:cNvPr>
          <p:cNvGraphicFramePr>
            <a:graphicFrameLocks noGrp="1"/>
          </p:cNvGraphicFramePr>
          <p:nvPr/>
        </p:nvGraphicFramePr>
        <p:xfrm>
          <a:off x="1799618" y="2629711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F00548F-B02C-4739-A14C-7D9046C7FF23}"/>
              </a:ext>
            </a:extLst>
          </p:cNvPr>
          <p:cNvGraphicFramePr>
            <a:graphicFrameLocks noGrp="1"/>
          </p:cNvGraphicFramePr>
          <p:nvPr/>
        </p:nvGraphicFramePr>
        <p:xfrm>
          <a:off x="2864795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691954C-48B0-474E-8B31-7D2D7E564C72}"/>
              </a:ext>
            </a:extLst>
          </p:cNvPr>
          <p:cNvGraphicFramePr>
            <a:graphicFrameLocks noGrp="1"/>
          </p:cNvGraphicFramePr>
          <p:nvPr/>
        </p:nvGraphicFramePr>
        <p:xfrm>
          <a:off x="3929972" y="2639439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6482315-B957-424F-A32C-DEAEA24995E0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554477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25ED98B-31C5-4752-A488-7B1D53EA805A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1592094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s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5BAE3F-404E-4C4C-8612-A70C72D73F0C}"/>
              </a:ext>
            </a:extLst>
          </p:cNvPr>
          <p:cNvGraphicFramePr>
            <a:graphicFrameLocks noGrp="1"/>
          </p:cNvGraphicFramePr>
          <p:nvPr/>
        </p:nvGraphicFramePr>
        <p:xfrm>
          <a:off x="4995149" y="2639438"/>
          <a:ext cx="710118" cy="7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18">
                  <a:extLst>
                    <a:ext uri="{9D8B030D-6E8A-4147-A177-3AD203B41FA5}">
                      <a16:colId xmlns:a16="http://schemas.microsoft.com/office/drawing/2014/main" val="2217100006"/>
                    </a:ext>
                  </a:extLst>
                </a:gridCol>
              </a:tblGrid>
              <a:tr h="7198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 Medium" panose="020B0809050000020004" pitchFamily="49" charset="0"/>
                          <a:ea typeface="Fira Code Medium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 Medium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600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81A09EF-F5F1-49DD-8B3B-9EDF88AA9900}"/>
              </a:ext>
            </a:extLst>
          </p:cNvPr>
          <p:cNvSpPr txBox="1"/>
          <p:nvPr/>
        </p:nvSpPr>
        <p:spPr>
          <a:xfrm>
            <a:off x="1799618" y="3842425"/>
            <a:ext cx="390564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word = "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b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en-US" altLang="zh-CN" sz="2400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c e "</a:t>
            </a:r>
            <a:endParaRPr lang="zh-CN" altLang="en-US" sz="2400" dirty="0">
              <a:latin typeface="Fira Code Medium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A18F5-5B24-4F7D-B08F-43742E367985}"/>
              </a:ext>
            </a:extLst>
          </p:cNvPr>
          <p:cNvSpPr txBox="1"/>
          <p:nvPr/>
        </p:nvSpPr>
        <p:spPr>
          <a:xfrm>
            <a:off x="6819089" y="671209"/>
            <a:ext cx="357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board[1][0] != word[2]</a:t>
            </a:r>
          </a:p>
          <a:p>
            <a:pPr algn="ctr"/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向左寻找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, s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!=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f,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以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f</a:t>
            </a:r>
            <a:r>
              <a:rPr lang="zh-CN" altLang="en-US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点的坐标继续寻找</a:t>
            </a:r>
            <a:endParaRPr lang="en-US" altLang="zh-CN" dirty="0"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1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624</Words>
  <Application>Microsoft Office PowerPoint</Application>
  <PresentationFormat>宽屏</PresentationFormat>
  <Paragraphs>249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6</cp:revision>
  <dcterms:created xsi:type="dcterms:W3CDTF">2020-06-02T10:47:48Z</dcterms:created>
  <dcterms:modified xsi:type="dcterms:W3CDTF">2020-06-02T11:34:40Z</dcterms:modified>
</cp:coreProperties>
</file>