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4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C6256-A9F0-4FA0-A7B9-15B2B01AC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93615-7534-4BC6-AF26-1D85682D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8EA1A-C45A-4525-9131-2F211269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78CC4-6D6E-4912-A51F-93F11151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BA940-4198-41AD-A4D0-4E576753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5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065E5-A266-4BD5-B573-6FDF5060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467FB-F232-4187-8D85-6AA90A1C8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04AE9-EDAE-4505-9D2B-880D2891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C7498-8973-4C1F-A885-BA1A13EE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DF035-9C4C-4952-96FE-B020B7A2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8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71C429-5DC3-4339-B5C2-096B1E21B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8578EA-6DE9-4789-86D0-974464E8C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E5B68-AD4D-41AE-BF5E-CB183DEC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D587A-FC16-4648-A197-4BF843DE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1700F-E0ED-450C-98DB-96CF99AE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5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2B72B-10CC-48D7-8DC5-71B5FDAF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D1D32-A6CD-41A3-B5C6-AB1B6E5D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23023-ACF4-4419-87DF-B6BDC1C0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F65EB-AA92-4A11-8F08-68B25E7D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46BF0-B378-4F03-87CB-19E60E3C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C3661-B38D-4819-A4FD-D8A6BB76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7F36F-2565-4FDC-A12D-DCB89CC1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9DF-4F86-46DC-8D66-F6BE0F69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E357D-1C59-4250-A53F-CD6A16D3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56F63-02FA-4714-8E77-25BFF595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7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39EC9-89B6-487E-8FA2-AF0B066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CB54D-F037-4BDB-9E8E-A11F18A05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CB3E5-CA6D-4E4F-8A62-4F07B6380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459B4-07AA-46CE-BB17-9B615470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CE678-8F36-47D2-A467-2E0D1A09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BA976-1F6D-4564-B91C-5814DCC4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2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8821E-7829-46F8-B28C-CA7D2CC4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EEF5C-72D5-4084-A8F7-FFB828DC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AE4CEA-F085-416D-AAAA-5689EA94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BD20FE-3F3F-4D07-8DF7-AF6C600D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8247EF-D5A9-4B0E-BFF3-E750339F0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A725D-5786-43DD-A97D-2BBA077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56C093-EE0E-4764-ACC8-9038D878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D590F3-6F14-47B8-9E1E-7B67F213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46F99-60DF-4536-8594-FB4078FD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9AF5F-9D61-45B0-B16E-127F60AD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FEE74-3106-4E91-938D-43CC452C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595B79-5C6A-499F-BF04-17A11AA2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730EB4-35BD-4752-86C9-D9B98EE4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528756-E2DD-4A01-9D87-2F7ABD01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F47E7-D687-406D-AEA2-45C8B500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35FC1-C854-4F1A-9ACA-1A5476FB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9210C-D441-4855-BBCA-62CD60B8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53D93-D732-486C-9E88-DE31DF95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C7257-CD9D-40E5-B7DF-4C4D638D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38765-5984-4488-86E8-6B8EAC4A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0F78B-B033-4D5C-A1FC-B513BFBD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2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5B8E4-0E56-4D20-BED3-C8783DB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2AC30-9889-4262-B0FB-04A46AB35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91617-84C8-49ED-82E3-355E078FA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0B8BF-A717-41F4-A6A7-33E75CB9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CAE06-6273-4B9F-B5AF-2EE6F89C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295B8-8DD1-49D9-9532-E7407732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DD6D3F-ECB2-4F71-9229-941AD910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7C431-27A5-4D90-8AF6-4F1BFD35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0F078-1DA4-4185-97C6-FE9B3117D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E089-F021-4AF0-A70D-C4C55DC30A3E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7438A-5A18-41F8-9945-6BFCB767C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B47ED-CD7F-4BD2-A222-9F186680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8EE5-FE7B-4FAC-BA71-62375B25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5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79073"/>
              </p:ext>
            </p:extLst>
          </p:nvPr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36040"/>
              </p:ext>
            </p:extLst>
          </p:nvPr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56130"/>
              </p:ext>
            </p:extLst>
          </p:nvPr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585498"/>
              </p:ext>
            </p:extLst>
          </p:nvPr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66627"/>
              </p:ext>
            </p:extLst>
          </p:nvPr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7400"/>
              </p:ext>
            </p:extLst>
          </p:nvPr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01421"/>
              </p:ext>
            </p:extLst>
          </p:nvPr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05471"/>
              </p:ext>
            </p:extLst>
          </p:nvPr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30597"/>
              </p:ext>
            </p:extLst>
          </p:nvPr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5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向右访问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判断是否满足条件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 + 1 &lt;= 2,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满足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可到达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+1,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以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[1,1]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为起点继续寻找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337EE6-14A7-44DC-93C7-718AC0EEE87B}"/>
              </a:ext>
            </a:extLst>
          </p:cNvPr>
          <p:cNvCxnSpPr/>
          <p:nvPr/>
        </p:nvCxnSpPr>
        <p:spPr>
          <a:xfrm flipV="1">
            <a:off x="2889111" y="2789003"/>
            <a:ext cx="229142" cy="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34671"/>
              </p:ext>
            </p:extLst>
          </p:nvPr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标记访问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flag[1][1] = 1;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向下访问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判断是否满足条件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 + 1 &gt; k,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继续搜索其他方向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53F79C-1517-47C4-B214-DE261AA36B55}"/>
              </a:ext>
            </a:extLst>
          </p:cNvPr>
          <p:cNvCxnSpPr>
            <a:cxnSpLocks/>
          </p:cNvCxnSpPr>
          <p:nvPr/>
        </p:nvCxnSpPr>
        <p:spPr>
          <a:xfrm flipH="1">
            <a:off x="3633819" y="3057999"/>
            <a:ext cx="542" cy="2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向上访问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判断是否满足条件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0 + 1 &lt;= k,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满足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可到达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+1,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以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[0,1]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为起点继续搜索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AFEF0D0-B6CB-4530-AEA0-357EDC1124C3}"/>
              </a:ext>
            </a:extLst>
          </p:cNvPr>
          <p:cNvCxnSpPr>
            <a:cxnSpLocks/>
          </p:cNvCxnSpPr>
          <p:nvPr/>
        </p:nvCxnSpPr>
        <p:spPr>
          <a:xfrm flipV="1">
            <a:off x="3608962" y="2260153"/>
            <a:ext cx="0" cy="26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82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77285"/>
              </p:ext>
            </p:extLst>
          </p:nvPr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标记访问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flag[0][1] = 1;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向下访问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访问过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继续搜索其他方向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01BC9C1-9684-439F-A534-D6DC75598CD9}"/>
              </a:ext>
            </a:extLst>
          </p:cNvPr>
          <p:cNvCxnSpPr>
            <a:cxnSpLocks/>
          </p:cNvCxnSpPr>
          <p:nvPr/>
        </p:nvCxnSpPr>
        <p:spPr>
          <a:xfrm flipH="1">
            <a:off x="3634361" y="2281136"/>
            <a:ext cx="542" cy="2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4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向上访问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越界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继续搜索其他方向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F938DAE-8156-45A8-8D51-C2233C93ABFD}"/>
              </a:ext>
            </a:extLst>
          </p:cNvPr>
          <p:cNvCxnSpPr/>
          <p:nvPr/>
        </p:nvCxnSpPr>
        <p:spPr>
          <a:xfrm flipV="1">
            <a:off x="3625174" y="1504273"/>
            <a:ext cx="9187" cy="2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向右访问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判断是否满足条件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0 + 2 &lt;= 2,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满足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可到达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+1,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以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[0,2]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为起点继续搜索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04DF5E-A132-4D3C-898D-8C4E138E8E94}"/>
              </a:ext>
            </a:extLst>
          </p:cNvPr>
          <p:cNvCxnSpPr/>
          <p:nvPr/>
        </p:nvCxnSpPr>
        <p:spPr>
          <a:xfrm flipV="1">
            <a:off x="4150467" y="2010745"/>
            <a:ext cx="229142" cy="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1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21671"/>
              </p:ext>
            </p:extLst>
          </p:nvPr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标记访问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flag[0][2] = 1;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向下访问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判断是否满足条件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 + 2 &gt; 2,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继续搜索其他方向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DF3942-656F-4A70-B6BE-54B4A17A15AC}"/>
              </a:ext>
            </a:extLst>
          </p:cNvPr>
          <p:cNvCxnSpPr>
            <a:cxnSpLocks/>
          </p:cNvCxnSpPr>
          <p:nvPr/>
        </p:nvCxnSpPr>
        <p:spPr>
          <a:xfrm flipH="1">
            <a:off x="4895713" y="2281136"/>
            <a:ext cx="542" cy="2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6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向上访问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越界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660033-1260-4050-85A0-948A04F7CCC2}"/>
              </a:ext>
            </a:extLst>
          </p:cNvPr>
          <p:cNvCxnSpPr/>
          <p:nvPr/>
        </p:nvCxnSpPr>
        <p:spPr>
          <a:xfrm flipV="1">
            <a:off x="4886526" y="1504273"/>
            <a:ext cx="9187" cy="2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8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向右访问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越界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86136CC-DA7F-4D11-B36C-F4CA8E572B49}"/>
              </a:ext>
            </a:extLst>
          </p:cNvPr>
          <p:cNvCxnSpPr/>
          <p:nvPr/>
        </p:nvCxnSpPr>
        <p:spPr>
          <a:xfrm flipV="1">
            <a:off x="5406416" y="2013535"/>
            <a:ext cx="229142" cy="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6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向左访问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访问过了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递归返回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D6FEC01-69B5-487E-BAC0-25995A762D00}"/>
              </a:ext>
            </a:extLst>
          </p:cNvPr>
          <p:cNvCxnSpPr/>
          <p:nvPr/>
        </p:nvCxnSpPr>
        <p:spPr>
          <a:xfrm flipH="1">
            <a:off x="4147226" y="2003898"/>
            <a:ext cx="232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0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</a:rPr>
              <a:t>访问第一个格子</a:t>
            </a:r>
            <a:r>
              <a:rPr lang="en-US" altLang="zh-CN" dirty="0">
                <a:latin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</a:rPr>
              <a:t>标记</a:t>
            </a:r>
            <a:r>
              <a:rPr lang="en-US" altLang="zh-CN" dirty="0">
                <a:latin typeface="Fira Code Medium" panose="020B0809050000020004" pitchFamily="49" charset="0"/>
              </a:rPr>
              <a:t>flag[1][1] = 1;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15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路已经走到头了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接下来都是递归返回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如果右满足条件的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就是可到达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+1,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以该点为起点继续搜索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没有就是一路返回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D6FEC01-69B5-487E-BAC0-25995A762D00}"/>
              </a:ext>
            </a:extLst>
          </p:cNvPr>
          <p:cNvCxnSpPr/>
          <p:nvPr/>
        </p:nvCxnSpPr>
        <p:spPr>
          <a:xfrm flipH="1">
            <a:off x="4147226" y="2003898"/>
            <a:ext cx="232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向下访问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判断是否满足条件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 + 0 &lt;= k,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满足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可到达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+1,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以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[1,0]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格子为起点继续搜索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DAE10F0-B02D-4E24-88D6-7F03133A9A63}"/>
              </a:ext>
            </a:extLst>
          </p:cNvPr>
          <p:cNvCxnSpPr>
            <a:endCxn id="10" idx="0"/>
          </p:cNvCxnSpPr>
          <p:nvPr/>
        </p:nvCxnSpPr>
        <p:spPr>
          <a:xfrm flipH="1">
            <a:off x="2373007" y="2281136"/>
            <a:ext cx="542" cy="2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4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35867"/>
              </p:ext>
            </p:extLst>
          </p:nvPr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标记访问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flag[1][0] = 1;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向下访问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判断是否满足条件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 + 0 &lt;= k,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满足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可到达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+1,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以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[2,0]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格子为起点继续搜索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DAE10F0-B02D-4E24-88D6-7F03133A9A63}"/>
              </a:ext>
            </a:extLst>
          </p:cNvPr>
          <p:cNvCxnSpPr>
            <a:cxnSpLocks/>
          </p:cNvCxnSpPr>
          <p:nvPr/>
        </p:nvCxnSpPr>
        <p:spPr>
          <a:xfrm flipH="1">
            <a:off x="2372464" y="3057999"/>
            <a:ext cx="542" cy="2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02299"/>
              </p:ext>
            </p:extLst>
          </p:nvPr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标记访问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flag[2][0] = 1;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向下访问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越界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继续找其它方向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DAE10F0-B02D-4E24-88D6-7F03133A9A63}"/>
              </a:ext>
            </a:extLst>
          </p:cNvPr>
          <p:cNvCxnSpPr>
            <a:cxnSpLocks/>
          </p:cNvCxnSpPr>
          <p:nvPr/>
        </p:nvCxnSpPr>
        <p:spPr>
          <a:xfrm flipH="1">
            <a:off x="2372464" y="3834862"/>
            <a:ext cx="542" cy="2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75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向上访问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已经访问过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继续找其它方向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B23917A-2899-4C1D-A280-29B6368CA5DD}"/>
              </a:ext>
            </a:extLst>
          </p:cNvPr>
          <p:cNvCxnSpPr>
            <a:cxnSpLocks/>
          </p:cNvCxnSpPr>
          <p:nvPr/>
        </p:nvCxnSpPr>
        <p:spPr>
          <a:xfrm flipV="1">
            <a:off x="2344366" y="3057999"/>
            <a:ext cx="0" cy="27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0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向右访问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判断是否满足条件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 + 1 &gt; k,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继续寻找其他方向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D79204-09A7-4F21-B524-2DBD04AA8EBD}"/>
              </a:ext>
            </a:extLst>
          </p:cNvPr>
          <p:cNvCxnSpPr>
            <a:endCxn id="14" idx="1"/>
          </p:cNvCxnSpPr>
          <p:nvPr/>
        </p:nvCxnSpPr>
        <p:spPr>
          <a:xfrm flipV="1">
            <a:off x="2889113" y="3567261"/>
            <a:ext cx="229142" cy="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4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向左访问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越界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递归返回到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[1,0]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处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8243B79-60FE-4E08-B08D-A25B7BD48D41}"/>
              </a:ext>
            </a:extLst>
          </p:cNvPr>
          <p:cNvCxnSpPr/>
          <p:nvPr/>
        </p:nvCxnSpPr>
        <p:spPr>
          <a:xfrm flipH="1">
            <a:off x="1624519" y="3550596"/>
            <a:ext cx="232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1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8275E7-FBB3-4CB1-BC02-65D9B7055635}"/>
              </a:ext>
            </a:extLst>
          </p:cNvPr>
          <p:cNvGraphicFramePr>
            <a:graphicFrameLocks noGrp="1"/>
          </p:cNvGraphicFramePr>
          <p:nvPr/>
        </p:nvGraphicFramePr>
        <p:xfrm>
          <a:off x="1856902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0,0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EEF30-FB2C-4479-A426-94F035E58838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3D45D9-3A35-4589-9766-CAEC0B576EFA}"/>
              </a:ext>
            </a:extLst>
          </p:cNvPr>
          <p:cNvGraphicFramePr>
            <a:graphicFrameLocks noGrp="1"/>
          </p:cNvGraphicFramePr>
          <p:nvPr/>
        </p:nvGraphicFramePr>
        <p:xfrm>
          <a:off x="1856901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EADD2C-FCEE-4938-8718-F307A06F93FE}"/>
              </a:ext>
            </a:extLst>
          </p:cNvPr>
          <p:cNvGraphicFramePr>
            <a:graphicFrameLocks noGrp="1"/>
          </p:cNvGraphicFramePr>
          <p:nvPr/>
        </p:nvGraphicFramePr>
        <p:xfrm>
          <a:off x="4379608" y="1745934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0,2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6B04B46-589B-4726-A357-ADD270010412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A13771-93F9-43AD-8845-D6DAB865AA11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2522797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1,2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5C192A8-D865-4567-9A6F-977B4486B6F4}"/>
              </a:ext>
            </a:extLst>
          </p:cNvPr>
          <p:cNvGraphicFramePr>
            <a:graphicFrameLocks noGrp="1"/>
          </p:cNvGraphicFramePr>
          <p:nvPr/>
        </p:nvGraphicFramePr>
        <p:xfrm>
          <a:off x="3118255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7EAD93-E927-48FF-A67E-870F92744C41}"/>
              </a:ext>
            </a:extLst>
          </p:cNvPr>
          <p:cNvGraphicFramePr>
            <a:graphicFrameLocks noGrp="1"/>
          </p:cNvGraphicFramePr>
          <p:nvPr/>
        </p:nvGraphicFramePr>
        <p:xfrm>
          <a:off x="1856900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A6A23D8-F8D1-43BD-955B-8639D6D85BCE}"/>
              </a:ext>
            </a:extLst>
          </p:cNvPr>
          <p:cNvGraphicFramePr>
            <a:graphicFrameLocks noGrp="1"/>
          </p:cNvGraphicFramePr>
          <p:nvPr/>
        </p:nvGraphicFramePr>
        <p:xfrm>
          <a:off x="4379607" y="3299660"/>
          <a:ext cx="1032213" cy="53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506429230"/>
                    </a:ext>
                  </a:extLst>
                </a:gridCol>
              </a:tblGrid>
              <a:tr h="5352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2,2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542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B838056-6954-42D2-A658-1BC72B0D9AA2}"/>
              </a:ext>
            </a:extLst>
          </p:cNvPr>
          <p:cNvSpPr txBox="1"/>
          <p:nvPr/>
        </p:nvSpPr>
        <p:spPr>
          <a:xfrm>
            <a:off x="6556443" y="1745934"/>
            <a:ext cx="499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m = 3, n = 3, k = 2</a:t>
            </a:r>
          </a:p>
          <a:p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flag[3][3] = {0};</a:t>
            </a:r>
          </a:p>
          <a:p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向上访问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访问过了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继续寻找其他方向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.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D434EBD-2BDB-45C6-8E5C-E687FC749EC8}"/>
              </a:ext>
            </a:extLst>
          </p:cNvPr>
          <p:cNvCxnSpPr>
            <a:endCxn id="8" idx="2"/>
          </p:cNvCxnSpPr>
          <p:nvPr/>
        </p:nvCxnSpPr>
        <p:spPr>
          <a:xfrm flipV="1">
            <a:off x="2363821" y="2281136"/>
            <a:ext cx="9187" cy="24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9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1003</Words>
  <Application>Microsoft Office PowerPoint</Application>
  <PresentationFormat>宽屏</PresentationFormat>
  <Paragraphs>253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Fira Code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6</cp:revision>
  <dcterms:created xsi:type="dcterms:W3CDTF">2020-06-23T08:09:07Z</dcterms:created>
  <dcterms:modified xsi:type="dcterms:W3CDTF">2020-06-23T09:58:04Z</dcterms:modified>
</cp:coreProperties>
</file>