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EE9E4-F957-414C-A110-1085961B9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81602B-AF75-4523-9023-F05E81D2A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AB209-BB31-4811-97B1-FCC2D22A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8D8C-6B9E-49F1-A692-AB138E9E4ABB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B6F255-6742-44E7-8791-1E6C5144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3FD57-5121-413B-B268-30DED70E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0BA6-ED44-49DC-9E9E-A33AE7F97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63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87B78-D429-4140-A0B9-1CE16903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CDE940-4B26-4E0D-A536-1A17BBE66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3E249D-4EE7-4789-9DA7-653D852B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8D8C-6B9E-49F1-A692-AB138E9E4ABB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45494-0C96-4863-8192-A5B6DBA3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D9876D-9AD2-482F-968E-152AEC17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0BA6-ED44-49DC-9E9E-A33AE7F97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90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5A4269-AFAE-4C4F-AC7C-B9538A58F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F97E44-C49A-4061-8CD2-212F74131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D2DC83-A411-4FAA-A98B-BF5B1BCF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8D8C-6B9E-49F1-A692-AB138E9E4ABB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98DE9-B43E-4AF1-AE02-57603E0F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1E796-8A4F-41D3-9E83-F4CB854B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0BA6-ED44-49DC-9E9E-A33AE7F97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6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1B7C9-FC01-4BC4-92DD-F173DCFC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2F8F95-F01C-4362-84BE-BFAC8E62A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CD16D-C2E1-49C4-966C-272FB0CA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8D8C-6B9E-49F1-A692-AB138E9E4ABB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08690-FD60-4A3D-944F-972AEC44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DFEB8-0D5D-42EC-8048-92E9CBF0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0BA6-ED44-49DC-9E9E-A33AE7F97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00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574A6-E101-4CEF-816A-876ED5AE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30D691-4535-4488-9D4E-1B1ED2A3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61DF1-C6D2-45FB-BB03-CEDF2737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8D8C-6B9E-49F1-A692-AB138E9E4ABB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780380-6204-4E94-9EA1-13FFC9D5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F70203-20AD-4A76-9549-590FCF86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0BA6-ED44-49DC-9E9E-A33AE7F97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15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90F37-DE81-4CBB-997E-5FD6E33D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A53CE3-2639-4170-A390-AC926715D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C43235-A16B-4998-9AB8-6EBA9929F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316828-678E-424A-9851-28D9EEF1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8D8C-6B9E-49F1-A692-AB138E9E4ABB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905B74-1B5B-4227-868A-CD26C3E6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7418DD-DE41-4029-865A-B9EB0EAB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0BA6-ED44-49DC-9E9E-A33AE7F97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91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40A31-CD49-47E2-9EC9-9EAEDD49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1540E-A472-4994-925B-29EF4F65D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54D839-D129-41B7-97C6-D7AD7B544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E3C37-79A1-4BC3-A4AB-E7988BA7E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E41183-C610-4C08-A5C5-48FF3979D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693A0C-4BFB-40FB-8998-23DBED7F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8D8C-6B9E-49F1-A692-AB138E9E4ABB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B3C144-2074-48D2-ACDC-3DBDCB90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795E4B-A50A-43D6-9514-CCA36CA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0BA6-ED44-49DC-9E9E-A33AE7F97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68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62E01-1B8E-4A12-8FBE-77E2FE33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7FD613-A6E0-4E9E-A73B-D33D409A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8D8C-6B9E-49F1-A692-AB138E9E4ABB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65AF1-C28E-4197-88FE-9496716C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0F3721-F914-44B2-955D-1279C930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0BA6-ED44-49DC-9E9E-A33AE7F97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04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7A08FC-5195-4B65-99FE-44774291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8D8C-6B9E-49F1-A692-AB138E9E4ABB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29CD9D-B1A2-4FEE-AD84-9FF41B04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D6CC23-E3CA-498F-9FEA-632C6818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0BA6-ED44-49DC-9E9E-A33AE7F97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5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EA4E7-CE89-42C9-953D-B53476FA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738C08-C2B8-4485-80C8-E85B7E515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3B944E-BB5E-448A-BCCB-04E0AAC61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E54E80-5688-4148-90B1-3518B730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8D8C-6B9E-49F1-A692-AB138E9E4ABB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C22094-C12E-4390-A7D1-B72E9965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AE741C-62EA-4BFD-8DE5-F231CB59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0BA6-ED44-49DC-9E9E-A33AE7F97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42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3AA5F-2D9D-4AA6-8ABC-E17320FB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FFE093-467D-4F99-82AF-671AEE4DE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FC932E-A530-4CD8-AD5D-4A7766F12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5F4E9C-1D6D-4669-B517-19561ED0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8D8C-6B9E-49F1-A692-AB138E9E4ABB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AD9584-80E4-48DA-8954-CF3C18A45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80CE29-DF09-4134-AF00-A4C0B7D3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0BA6-ED44-49DC-9E9E-A33AE7F97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44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5F6883-C9FB-4FE8-B849-28E4F2C3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93707-58D6-4BA5-836A-7FED6A55D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20947-C163-4A0A-98A9-F1E83DDCB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D8D8C-6B9E-49F1-A692-AB138E9E4ABB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F688A-DDBF-4E1E-A988-65318221E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EB4DD-D240-4948-9FC2-45188E949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30BA6-ED44-49DC-9E9E-A33AE7F97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37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CB96A20-FDF5-48A1-A6CC-09A3EC0BF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12601"/>
              </p:ext>
            </p:extLst>
          </p:nvPr>
        </p:nvGraphicFramePr>
        <p:xfrm>
          <a:off x="4103992" y="2422006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522453C-D1B7-4A41-8CCB-6F7C536AD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3337"/>
              </p:ext>
            </p:extLst>
          </p:nvPr>
        </p:nvGraphicFramePr>
        <p:xfrm>
          <a:off x="5220511" y="2428310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7CBF306-43C6-49D7-94D8-EBD9FE6AF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200572"/>
              </p:ext>
            </p:extLst>
          </p:nvPr>
        </p:nvGraphicFramePr>
        <p:xfrm>
          <a:off x="6337030" y="2422006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6EEA5E8-9A1E-4AB4-8D33-5EB25296A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356921"/>
              </p:ext>
            </p:extLst>
          </p:nvPr>
        </p:nvGraphicFramePr>
        <p:xfrm>
          <a:off x="7434310" y="2422006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D7555A4-DCEA-425A-9BC2-C85AC5130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115638"/>
              </p:ext>
            </p:extLst>
          </p:nvPr>
        </p:nvGraphicFramePr>
        <p:xfrm>
          <a:off x="8512351" y="2425158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47699F5-3845-4BB0-832D-EB770254F800}"/>
              </a:ext>
            </a:extLst>
          </p:cNvPr>
          <p:cNvCxnSpPr>
            <a:endCxn id="6" idx="1"/>
          </p:cNvCxnSpPr>
          <p:nvPr/>
        </p:nvCxnSpPr>
        <p:spPr>
          <a:xfrm>
            <a:off x="4610911" y="2611786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FA88B8C-EDDC-4E54-9173-28BE3905792F}"/>
              </a:ext>
            </a:extLst>
          </p:cNvPr>
          <p:cNvCxnSpPr/>
          <p:nvPr/>
        </p:nvCxnSpPr>
        <p:spPr>
          <a:xfrm>
            <a:off x="5746669" y="2611786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B16CF46-09D4-4F59-933C-849A2E9F5E25}"/>
              </a:ext>
            </a:extLst>
          </p:cNvPr>
          <p:cNvCxnSpPr/>
          <p:nvPr/>
        </p:nvCxnSpPr>
        <p:spPr>
          <a:xfrm>
            <a:off x="6824710" y="2605482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7B36845-9229-4EE3-B948-6CF4BA28D88C}"/>
              </a:ext>
            </a:extLst>
          </p:cNvPr>
          <p:cNvCxnSpPr/>
          <p:nvPr/>
        </p:nvCxnSpPr>
        <p:spPr>
          <a:xfrm>
            <a:off x="7902751" y="2608634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527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CB96A20-FDF5-48A1-A6CC-09A3EC0BF46B}"/>
              </a:ext>
            </a:extLst>
          </p:cNvPr>
          <p:cNvGraphicFramePr>
            <a:graphicFrameLocks noGrp="1"/>
          </p:cNvGraphicFramePr>
          <p:nvPr/>
        </p:nvGraphicFramePr>
        <p:xfrm>
          <a:off x="4102802" y="3683631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-1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522453C-D1B7-4A41-8CCB-6F7C536AD8E8}"/>
              </a:ext>
            </a:extLst>
          </p:cNvPr>
          <p:cNvGraphicFramePr>
            <a:graphicFrameLocks noGrp="1"/>
          </p:cNvGraphicFramePr>
          <p:nvPr/>
        </p:nvGraphicFramePr>
        <p:xfrm>
          <a:off x="6350757" y="3638689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5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7CBF306-43C6-49D7-94D8-EBD9FE6AF1BA}"/>
              </a:ext>
            </a:extLst>
          </p:cNvPr>
          <p:cNvGraphicFramePr>
            <a:graphicFrameLocks noGrp="1"/>
          </p:cNvGraphicFramePr>
          <p:nvPr/>
        </p:nvGraphicFramePr>
        <p:xfrm>
          <a:off x="5239750" y="3638689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3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6EEA5E8-9A1E-4AB4-8D33-5EB25296A86A}"/>
              </a:ext>
            </a:extLst>
          </p:cNvPr>
          <p:cNvGraphicFramePr>
            <a:graphicFrameLocks noGrp="1"/>
          </p:cNvGraphicFramePr>
          <p:nvPr/>
        </p:nvGraphicFramePr>
        <p:xfrm>
          <a:off x="7434310" y="2422006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4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D7555A4-DCEA-425A-9BC2-C85AC5130321}"/>
              </a:ext>
            </a:extLst>
          </p:cNvPr>
          <p:cNvGraphicFramePr>
            <a:graphicFrameLocks noGrp="1"/>
          </p:cNvGraphicFramePr>
          <p:nvPr/>
        </p:nvGraphicFramePr>
        <p:xfrm>
          <a:off x="8512351" y="2425158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FA88B8C-EDDC-4E54-9173-28BE3905792F}"/>
              </a:ext>
            </a:extLst>
          </p:cNvPr>
          <p:cNvCxnSpPr/>
          <p:nvPr/>
        </p:nvCxnSpPr>
        <p:spPr>
          <a:xfrm>
            <a:off x="6876915" y="3822165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B16CF46-09D4-4F59-933C-849A2E9F5E25}"/>
              </a:ext>
            </a:extLst>
          </p:cNvPr>
          <p:cNvCxnSpPr/>
          <p:nvPr/>
        </p:nvCxnSpPr>
        <p:spPr>
          <a:xfrm>
            <a:off x="5727430" y="3822165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7B36845-9229-4EE3-B948-6CF4BA28D88C}"/>
              </a:ext>
            </a:extLst>
          </p:cNvPr>
          <p:cNvCxnSpPr/>
          <p:nvPr/>
        </p:nvCxnSpPr>
        <p:spPr>
          <a:xfrm>
            <a:off x="7902751" y="2608634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D9B7FAF-0335-4C4D-B61A-6E881D8F895A}"/>
              </a:ext>
            </a:extLst>
          </p:cNvPr>
          <p:cNvGraphicFramePr>
            <a:graphicFrameLocks noGrp="1"/>
          </p:cNvGraphicFramePr>
          <p:nvPr/>
        </p:nvGraphicFramePr>
        <p:xfrm>
          <a:off x="3045190" y="3673723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-1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58278D4-C597-46BE-9F17-70533AB8DF0B}"/>
              </a:ext>
            </a:extLst>
          </p:cNvPr>
          <p:cNvCxnSpPr>
            <a:endCxn id="13" idx="0"/>
          </p:cNvCxnSpPr>
          <p:nvPr/>
        </p:nvCxnSpPr>
        <p:spPr>
          <a:xfrm>
            <a:off x="3289030" y="3180945"/>
            <a:ext cx="0" cy="492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8A99778-DA97-44A2-B95C-50F05453D25B}"/>
              </a:ext>
            </a:extLst>
          </p:cNvPr>
          <p:cNvSpPr txBox="1"/>
          <p:nvPr/>
        </p:nvSpPr>
        <p:spPr>
          <a:xfrm>
            <a:off x="2934403" y="2814357"/>
            <a:ext cx="732167" cy="37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ans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DD34B8F-1D04-416F-A897-2955E9CC33FB}"/>
              </a:ext>
            </a:extLst>
          </p:cNvPr>
          <p:cNvCxnSpPr>
            <a:cxnSpLocks/>
          </p:cNvCxnSpPr>
          <p:nvPr/>
        </p:nvCxnSpPr>
        <p:spPr>
          <a:xfrm flipV="1">
            <a:off x="3300487" y="4053283"/>
            <a:ext cx="0" cy="479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4A56A1E-63FF-49FF-BECB-A52559CCCA41}"/>
              </a:ext>
            </a:extLst>
          </p:cNvPr>
          <p:cNvSpPr txBox="1"/>
          <p:nvPr/>
        </p:nvSpPr>
        <p:spPr>
          <a:xfrm>
            <a:off x="2934403" y="4533089"/>
            <a:ext cx="73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p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6C5116D-C90F-4CAD-8A93-128EF9564154}"/>
              </a:ext>
            </a:extLst>
          </p:cNvPr>
          <p:cNvCxnSpPr/>
          <p:nvPr/>
        </p:nvCxnSpPr>
        <p:spPr>
          <a:xfrm>
            <a:off x="7672421" y="1906683"/>
            <a:ext cx="0" cy="492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E300016-77E3-4C80-81E4-B42817DBBD43}"/>
              </a:ext>
            </a:extLst>
          </p:cNvPr>
          <p:cNvSpPr txBox="1"/>
          <p:nvPr/>
        </p:nvSpPr>
        <p:spPr>
          <a:xfrm>
            <a:off x="7317578" y="1475628"/>
            <a:ext cx="73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q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A1421FB-E2A8-4E1B-B1CF-E3C8678D553B}"/>
              </a:ext>
            </a:extLst>
          </p:cNvPr>
          <p:cNvGraphicFramePr>
            <a:graphicFrameLocks noGrp="1"/>
          </p:cNvGraphicFramePr>
          <p:nvPr/>
        </p:nvGraphicFramePr>
        <p:xfrm>
          <a:off x="9609629" y="2425158"/>
          <a:ext cx="1333987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987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nullptr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28F8490-D184-42CE-91D1-6F623C8088EA}"/>
              </a:ext>
            </a:extLst>
          </p:cNvPr>
          <p:cNvCxnSpPr/>
          <p:nvPr/>
        </p:nvCxnSpPr>
        <p:spPr>
          <a:xfrm>
            <a:off x="9000031" y="2614938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52188CB-EA26-43CB-BFE5-95577EDB1CC8}"/>
              </a:ext>
            </a:extLst>
          </p:cNvPr>
          <p:cNvSpPr txBox="1"/>
          <p:nvPr/>
        </p:nvSpPr>
        <p:spPr>
          <a:xfrm>
            <a:off x="7183444" y="1199224"/>
            <a:ext cx="107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723D3D8-B2E9-4E2A-ACE9-94AC96419458}"/>
              </a:ext>
            </a:extLst>
          </p:cNvPr>
          <p:cNvGraphicFramePr>
            <a:graphicFrameLocks noGrp="1"/>
          </p:cNvGraphicFramePr>
          <p:nvPr/>
        </p:nvGraphicFramePr>
        <p:xfrm>
          <a:off x="7505754" y="3653054"/>
          <a:ext cx="1333987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987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nullptr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A6143C2-C00D-414B-BF0E-55E04034A7B5}"/>
              </a:ext>
            </a:extLst>
          </p:cNvPr>
          <p:cNvCxnSpPr/>
          <p:nvPr/>
        </p:nvCxnSpPr>
        <p:spPr>
          <a:xfrm>
            <a:off x="4610911" y="3842834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EF6C6A1-7080-4046-9C39-E65A0B0BB689}"/>
              </a:ext>
            </a:extLst>
          </p:cNvPr>
          <p:cNvCxnSpPr/>
          <p:nvPr/>
        </p:nvCxnSpPr>
        <p:spPr>
          <a:xfrm>
            <a:off x="3519521" y="3873411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768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CB96A20-FDF5-48A1-A6CC-09A3EC0BF46B}"/>
              </a:ext>
            </a:extLst>
          </p:cNvPr>
          <p:cNvGraphicFramePr>
            <a:graphicFrameLocks noGrp="1"/>
          </p:cNvGraphicFramePr>
          <p:nvPr/>
        </p:nvGraphicFramePr>
        <p:xfrm>
          <a:off x="4102802" y="3683631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-1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522453C-D1B7-4A41-8CCB-6F7C536AD8E8}"/>
              </a:ext>
            </a:extLst>
          </p:cNvPr>
          <p:cNvGraphicFramePr>
            <a:graphicFrameLocks noGrp="1"/>
          </p:cNvGraphicFramePr>
          <p:nvPr/>
        </p:nvGraphicFramePr>
        <p:xfrm>
          <a:off x="6350757" y="3638689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5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7CBF306-43C6-49D7-94D8-EBD9FE6AF1BA}"/>
              </a:ext>
            </a:extLst>
          </p:cNvPr>
          <p:cNvGraphicFramePr>
            <a:graphicFrameLocks noGrp="1"/>
          </p:cNvGraphicFramePr>
          <p:nvPr/>
        </p:nvGraphicFramePr>
        <p:xfrm>
          <a:off x="5239750" y="3638689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3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6EEA5E8-9A1E-4AB4-8D33-5EB25296A86A}"/>
              </a:ext>
            </a:extLst>
          </p:cNvPr>
          <p:cNvGraphicFramePr>
            <a:graphicFrameLocks noGrp="1"/>
          </p:cNvGraphicFramePr>
          <p:nvPr/>
        </p:nvGraphicFramePr>
        <p:xfrm>
          <a:off x="7434310" y="2422006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4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D7555A4-DCEA-425A-9BC2-C85AC5130321}"/>
              </a:ext>
            </a:extLst>
          </p:cNvPr>
          <p:cNvGraphicFramePr>
            <a:graphicFrameLocks noGrp="1"/>
          </p:cNvGraphicFramePr>
          <p:nvPr/>
        </p:nvGraphicFramePr>
        <p:xfrm>
          <a:off x="8512351" y="2425158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FA88B8C-EDDC-4E54-9173-28BE3905792F}"/>
              </a:ext>
            </a:extLst>
          </p:cNvPr>
          <p:cNvCxnSpPr/>
          <p:nvPr/>
        </p:nvCxnSpPr>
        <p:spPr>
          <a:xfrm>
            <a:off x="6876915" y="3822165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B16CF46-09D4-4F59-933C-849A2E9F5E25}"/>
              </a:ext>
            </a:extLst>
          </p:cNvPr>
          <p:cNvCxnSpPr/>
          <p:nvPr/>
        </p:nvCxnSpPr>
        <p:spPr>
          <a:xfrm>
            <a:off x="5727430" y="3822165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7B36845-9229-4EE3-B948-6CF4BA28D88C}"/>
              </a:ext>
            </a:extLst>
          </p:cNvPr>
          <p:cNvCxnSpPr/>
          <p:nvPr/>
        </p:nvCxnSpPr>
        <p:spPr>
          <a:xfrm>
            <a:off x="7902751" y="2608634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D9B7FAF-0335-4C4D-B61A-6E881D8F895A}"/>
              </a:ext>
            </a:extLst>
          </p:cNvPr>
          <p:cNvGraphicFramePr>
            <a:graphicFrameLocks noGrp="1"/>
          </p:cNvGraphicFramePr>
          <p:nvPr/>
        </p:nvGraphicFramePr>
        <p:xfrm>
          <a:off x="3045190" y="3673723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-1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58278D4-C597-46BE-9F17-70533AB8DF0B}"/>
              </a:ext>
            </a:extLst>
          </p:cNvPr>
          <p:cNvCxnSpPr>
            <a:endCxn id="13" idx="0"/>
          </p:cNvCxnSpPr>
          <p:nvPr/>
        </p:nvCxnSpPr>
        <p:spPr>
          <a:xfrm>
            <a:off x="3289030" y="3180945"/>
            <a:ext cx="0" cy="492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8A99778-DA97-44A2-B95C-50F05453D25B}"/>
              </a:ext>
            </a:extLst>
          </p:cNvPr>
          <p:cNvSpPr txBox="1"/>
          <p:nvPr/>
        </p:nvSpPr>
        <p:spPr>
          <a:xfrm>
            <a:off x="2934403" y="2814357"/>
            <a:ext cx="732167" cy="37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ans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DD34B8F-1D04-416F-A897-2955E9CC33FB}"/>
              </a:ext>
            </a:extLst>
          </p:cNvPr>
          <p:cNvCxnSpPr>
            <a:cxnSpLocks/>
          </p:cNvCxnSpPr>
          <p:nvPr/>
        </p:nvCxnSpPr>
        <p:spPr>
          <a:xfrm flipV="1">
            <a:off x="5479483" y="4014372"/>
            <a:ext cx="0" cy="479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4A56A1E-63FF-49FF-BECB-A52559CCCA41}"/>
              </a:ext>
            </a:extLst>
          </p:cNvPr>
          <p:cNvSpPr txBox="1"/>
          <p:nvPr/>
        </p:nvSpPr>
        <p:spPr>
          <a:xfrm>
            <a:off x="5113399" y="4494178"/>
            <a:ext cx="73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p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6C5116D-C90F-4CAD-8A93-128EF9564154}"/>
              </a:ext>
            </a:extLst>
          </p:cNvPr>
          <p:cNvCxnSpPr/>
          <p:nvPr/>
        </p:nvCxnSpPr>
        <p:spPr>
          <a:xfrm>
            <a:off x="7672421" y="1906683"/>
            <a:ext cx="0" cy="492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E300016-77E3-4C80-81E4-B42817DBBD43}"/>
              </a:ext>
            </a:extLst>
          </p:cNvPr>
          <p:cNvSpPr txBox="1"/>
          <p:nvPr/>
        </p:nvSpPr>
        <p:spPr>
          <a:xfrm>
            <a:off x="7317578" y="1475628"/>
            <a:ext cx="73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q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A1421FB-E2A8-4E1B-B1CF-E3C8678D553B}"/>
              </a:ext>
            </a:extLst>
          </p:cNvPr>
          <p:cNvGraphicFramePr>
            <a:graphicFrameLocks noGrp="1"/>
          </p:cNvGraphicFramePr>
          <p:nvPr/>
        </p:nvGraphicFramePr>
        <p:xfrm>
          <a:off x="9609629" y="2425158"/>
          <a:ext cx="1333987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987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nullptr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28F8490-D184-42CE-91D1-6F623C8088EA}"/>
              </a:ext>
            </a:extLst>
          </p:cNvPr>
          <p:cNvCxnSpPr/>
          <p:nvPr/>
        </p:nvCxnSpPr>
        <p:spPr>
          <a:xfrm>
            <a:off x="9000031" y="2614938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52188CB-EA26-43CB-BFE5-95577EDB1CC8}"/>
              </a:ext>
            </a:extLst>
          </p:cNvPr>
          <p:cNvSpPr txBox="1"/>
          <p:nvPr/>
        </p:nvSpPr>
        <p:spPr>
          <a:xfrm>
            <a:off x="7183444" y="1199224"/>
            <a:ext cx="107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723D3D8-B2E9-4E2A-ACE9-94AC96419458}"/>
              </a:ext>
            </a:extLst>
          </p:cNvPr>
          <p:cNvGraphicFramePr>
            <a:graphicFrameLocks noGrp="1"/>
          </p:cNvGraphicFramePr>
          <p:nvPr/>
        </p:nvGraphicFramePr>
        <p:xfrm>
          <a:off x="7505754" y="3653054"/>
          <a:ext cx="1333987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987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nullptr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A6143C2-C00D-414B-BF0E-55E04034A7B5}"/>
              </a:ext>
            </a:extLst>
          </p:cNvPr>
          <p:cNvCxnSpPr/>
          <p:nvPr/>
        </p:nvCxnSpPr>
        <p:spPr>
          <a:xfrm>
            <a:off x="4610911" y="3842834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EF6C6A1-7080-4046-9C39-E65A0B0BB689}"/>
              </a:ext>
            </a:extLst>
          </p:cNvPr>
          <p:cNvCxnSpPr/>
          <p:nvPr/>
        </p:nvCxnSpPr>
        <p:spPr>
          <a:xfrm>
            <a:off x="3519521" y="3873411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43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CB96A20-FDF5-48A1-A6CC-09A3EC0BF46B}"/>
              </a:ext>
            </a:extLst>
          </p:cNvPr>
          <p:cNvGraphicFramePr>
            <a:graphicFrameLocks noGrp="1"/>
          </p:cNvGraphicFramePr>
          <p:nvPr/>
        </p:nvGraphicFramePr>
        <p:xfrm>
          <a:off x="4102802" y="3683631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-1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522453C-D1B7-4A41-8CCB-6F7C536AD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46888"/>
              </p:ext>
            </p:extLst>
          </p:nvPr>
        </p:nvGraphicFramePr>
        <p:xfrm>
          <a:off x="7441442" y="3592028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5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7CBF306-43C6-49D7-94D8-EBD9FE6AF1BA}"/>
              </a:ext>
            </a:extLst>
          </p:cNvPr>
          <p:cNvGraphicFramePr>
            <a:graphicFrameLocks noGrp="1"/>
          </p:cNvGraphicFramePr>
          <p:nvPr/>
        </p:nvGraphicFramePr>
        <p:xfrm>
          <a:off x="5239750" y="3638689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3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6EEA5E8-9A1E-4AB4-8D33-5EB25296A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095578"/>
              </p:ext>
            </p:extLst>
          </p:nvPr>
        </p:nvGraphicFramePr>
        <p:xfrm>
          <a:off x="6356269" y="3609725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4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D7555A4-DCEA-425A-9BC2-C85AC5130321}"/>
              </a:ext>
            </a:extLst>
          </p:cNvPr>
          <p:cNvGraphicFramePr>
            <a:graphicFrameLocks noGrp="1"/>
          </p:cNvGraphicFramePr>
          <p:nvPr/>
        </p:nvGraphicFramePr>
        <p:xfrm>
          <a:off x="8512351" y="2425158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FA88B8C-EDDC-4E54-9173-28BE3905792F}"/>
              </a:ext>
            </a:extLst>
          </p:cNvPr>
          <p:cNvCxnSpPr/>
          <p:nvPr/>
        </p:nvCxnSpPr>
        <p:spPr>
          <a:xfrm>
            <a:off x="7967600" y="3775504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B16CF46-09D4-4F59-933C-849A2E9F5E25}"/>
              </a:ext>
            </a:extLst>
          </p:cNvPr>
          <p:cNvCxnSpPr/>
          <p:nvPr/>
        </p:nvCxnSpPr>
        <p:spPr>
          <a:xfrm>
            <a:off x="5727430" y="3822165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7B36845-9229-4EE3-B948-6CF4BA28D88C}"/>
              </a:ext>
            </a:extLst>
          </p:cNvPr>
          <p:cNvCxnSpPr/>
          <p:nvPr/>
        </p:nvCxnSpPr>
        <p:spPr>
          <a:xfrm>
            <a:off x="6824710" y="3796353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D9B7FAF-0335-4C4D-B61A-6E881D8F895A}"/>
              </a:ext>
            </a:extLst>
          </p:cNvPr>
          <p:cNvGraphicFramePr>
            <a:graphicFrameLocks noGrp="1"/>
          </p:cNvGraphicFramePr>
          <p:nvPr/>
        </p:nvGraphicFramePr>
        <p:xfrm>
          <a:off x="3045190" y="3673723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-1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58278D4-C597-46BE-9F17-70533AB8DF0B}"/>
              </a:ext>
            </a:extLst>
          </p:cNvPr>
          <p:cNvCxnSpPr>
            <a:endCxn id="13" idx="0"/>
          </p:cNvCxnSpPr>
          <p:nvPr/>
        </p:nvCxnSpPr>
        <p:spPr>
          <a:xfrm>
            <a:off x="3289030" y="3180945"/>
            <a:ext cx="0" cy="492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8A99778-DA97-44A2-B95C-50F05453D25B}"/>
              </a:ext>
            </a:extLst>
          </p:cNvPr>
          <p:cNvSpPr txBox="1"/>
          <p:nvPr/>
        </p:nvSpPr>
        <p:spPr>
          <a:xfrm>
            <a:off x="2934403" y="2814357"/>
            <a:ext cx="732167" cy="37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ans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DD34B8F-1D04-416F-A897-2955E9CC33FB}"/>
              </a:ext>
            </a:extLst>
          </p:cNvPr>
          <p:cNvCxnSpPr>
            <a:cxnSpLocks/>
          </p:cNvCxnSpPr>
          <p:nvPr/>
        </p:nvCxnSpPr>
        <p:spPr>
          <a:xfrm flipV="1">
            <a:off x="5479483" y="4014372"/>
            <a:ext cx="0" cy="479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4A56A1E-63FF-49FF-BECB-A52559CCCA41}"/>
              </a:ext>
            </a:extLst>
          </p:cNvPr>
          <p:cNvSpPr txBox="1"/>
          <p:nvPr/>
        </p:nvSpPr>
        <p:spPr>
          <a:xfrm>
            <a:off x="5113399" y="4494178"/>
            <a:ext cx="73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p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6C5116D-C90F-4CAD-8A93-128EF9564154}"/>
              </a:ext>
            </a:extLst>
          </p:cNvPr>
          <p:cNvCxnSpPr/>
          <p:nvPr/>
        </p:nvCxnSpPr>
        <p:spPr>
          <a:xfrm>
            <a:off x="7672421" y="1906683"/>
            <a:ext cx="0" cy="492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E300016-77E3-4C80-81E4-B42817DBBD43}"/>
              </a:ext>
            </a:extLst>
          </p:cNvPr>
          <p:cNvSpPr txBox="1"/>
          <p:nvPr/>
        </p:nvSpPr>
        <p:spPr>
          <a:xfrm>
            <a:off x="7317578" y="1475628"/>
            <a:ext cx="73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q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A1421FB-E2A8-4E1B-B1CF-E3C8678D553B}"/>
              </a:ext>
            </a:extLst>
          </p:cNvPr>
          <p:cNvGraphicFramePr>
            <a:graphicFrameLocks noGrp="1"/>
          </p:cNvGraphicFramePr>
          <p:nvPr/>
        </p:nvGraphicFramePr>
        <p:xfrm>
          <a:off x="9609629" y="2425158"/>
          <a:ext cx="1333987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987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nullptr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28F8490-D184-42CE-91D1-6F623C8088EA}"/>
              </a:ext>
            </a:extLst>
          </p:cNvPr>
          <p:cNvCxnSpPr/>
          <p:nvPr/>
        </p:nvCxnSpPr>
        <p:spPr>
          <a:xfrm>
            <a:off x="9000031" y="2614938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52188CB-EA26-43CB-BFE5-95577EDB1CC8}"/>
              </a:ext>
            </a:extLst>
          </p:cNvPr>
          <p:cNvSpPr txBox="1"/>
          <p:nvPr/>
        </p:nvSpPr>
        <p:spPr>
          <a:xfrm>
            <a:off x="8184527" y="2029435"/>
            <a:ext cx="107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723D3D8-B2E9-4E2A-ACE9-94AC96419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140780"/>
              </p:ext>
            </p:extLst>
          </p:nvPr>
        </p:nvGraphicFramePr>
        <p:xfrm>
          <a:off x="8596439" y="3606393"/>
          <a:ext cx="1333987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987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nullptr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A6143C2-C00D-414B-BF0E-55E04034A7B5}"/>
              </a:ext>
            </a:extLst>
          </p:cNvPr>
          <p:cNvCxnSpPr/>
          <p:nvPr/>
        </p:nvCxnSpPr>
        <p:spPr>
          <a:xfrm>
            <a:off x="4610911" y="3842834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EF6C6A1-7080-4046-9C39-E65A0B0BB689}"/>
              </a:ext>
            </a:extLst>
          </p:cNvPr>
          <p:cNvCxnSpPr/>
          <p:nvPr/>
        </p:nvCxnSpPr>
        <p:spPr>
          <a:xfrm>
            <a:off x="3519521" y="3873411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601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CB96A20-FDF5-48A1-A6CC-09A3EC0BF46B}"/>
              </a:ext>
            </a:extLst>
          </p:cNvPr>
          <p:cNvGraphicFramePr>
            <a:graphicFrameLocks noGrp="1"/>
          </p:cNvGraphicFramePr>
          <p:nvPr/>
        </p:nvGraphicFramePr>
        <p:xfrm>
          <a:off x="4102802" y="3683631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-1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522453C-D1B7-4A41-8CCB-6F7C536AD8E8}"/>
              </a:ext>
            </a:extLst>
          </p:cNvPr>
          <p:cNvGraphicFramePr>
            <a:graphicFrameLocks noGrp="1"/>
          </p:cNvGraphicFramePr>
          <p:nvPr/>
        </p:nvGraphicFramePr>
        <p:xfrm>
          <a:off x="7441442" y="3592028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5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7CBF306-43C6-49D7-94D8-EBD9FE6AF1BA}"/>
              </a:ext>
            </a:extLst>
          </p:cNvPr>
          <p:cNvGraphicFramePr>
            <a:graphicFrameLocks noGrp="1"/>
          </p:cNvGraphicFramePr>
          <p:nvPr/>
        </p:nvGraphicFramePr>
        <p:xfrm>
          <a:off x="5239750" y="3638689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3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6EEA5E8-9A1E-4AB4-8D33-5EB25296A86A}"/>
              </a:ext>
            </a:extLst>
          </p:cNvPr>
          <p:cNvGraphicFramePr>
            <a:graphicFrameLocks noGrp="1"/>
          </p:cNvGraphicFramePr>
          <p:nvPr/>
        </p:nvGraphicFramePr>
        <p:xfrm>
          <a:off x="6356269" y="3609725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4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D7555A4-DCEA-425A-9BC2-C85AC5130321}"/>
              </a:ext>
            </a:extLst>
          </p:cNvPr>
          <p:cNvGraphicFramePr>
            <a:graphicFrameLocks noGrp="1"/>
          </p:cNvGraphicFramePr>
          <p:nvPr/>
        </p:nvGraphicFramePr>
        <p:xfrm>
          <a:off x="8512351" y="2425158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FA88B8C-EDDC-4E54-9173-28BE3905792F}"/>
              </a:ext>
            </a:extLst>
          </p:cNvPr>
          <p:cNvCxnSpPr/>
          <p:nvPr/>
        </p:nvCxnSpPr>
        <p:spPr>
          <a:xfrm>
            <a:off x="7967600" y="3775504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B16CF46-09D4-4F59-933C-849A2E9F5E25}"/>
              </a:ext>
            </a:extLst>
          </p:cNvPr>
          <p:cNvCxnSpPr/>
          <p:nvPr/>
        </p:nvCxnSpPr>
        <p:spPr>
          <a:xfrm>
            <a:off x="5727430" y="3822165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7B36845-9229-4EE3-B948-6CF4BA28D88C}"/>
              </a:ext>
            </a:extLst>
          </p:cNvPr>
          <p:cNvCxnSpPr/>
          <p:nvPr/>
        </p:nvCxnSpPr>
        <p:spPr>
          <a:xfrm>
            <a:off x="6824710" y="3796353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D9B7FAF-0335-4C4D-B61A-6E881D8F895A}"/>
              </a:ext>
            </a:extLst>
          </p:cNvPr>
          <p:cNvGraphicFramePr>
            <a:graphicFrameLocks noGrp="1"/>
          </p:cNvGraphicFramePr>
          <p:nvPr/>
        </p:nvGraphicFramePr>
        <p:xfrm>
          <a:off x="3045190" y="3673723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-1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58278D4-C597-46BE-9F17-70533AB8DF0B}"/>
              </a:ext>
            </a:extLst>
          </p:cNvPr>
          <p:cNvCxnSpPr>
            <a:endCxn id="13" idx="0"/>
          </p:cNvCxnSpPr>
          <p:nvPr/>
        </p:nvCxnSpPr>
        <p:spPr>
          <a:xfrm>
            <a:off x="3289030" y="3180945"/>
            <a:ext cx="0" cy="492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8A99778-DA97-44A2-B95C-50F05453D25B}"/>
              </a:ext>
            </a:extLst>
          </p:cNvPr>
          <p:cNvSpPr txBox="1"/>
          <p:nvPr/>
        </p:nvSpPr>
        <p:spPr>
          <a:xfrm>
            <a:off x="2934403" y="2814357"/>
            <a:ext cx="732167" cy="37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ans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DD34B8F-1D04-416F-A897-2955E9CC33FB}"/>
              </a:ext>
            </a:extLst>
          </p:cNvPr>
          <p:cNvCxnSpPr>
            <a:cxnSpLocks/>
          </p:cNvCxnSpPr>
          <p:nvPr/>
        </p:nvCxnSpPr>
        <p:spPr>
          <a:xfrm flipV="1">
            <a:off x="3289030" y="4053283"/>
            <a:ext cx="0" cy="479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4A56A1E-63FF-49FF-BECB-A52559CCCA41}"/>
              </a:ext>
            </a:extLst>
          </p:cNvPr>
          <p:cNvSpPr txBox="1"/>
          <p:nvPr/>
        </p:nvSpPr>
        <p:spPr>
          <a:xfrm>
            <a:off x="2922946" y="4533089"/>
            <a:ext cx="73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p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6C5116D-C90F-4CAD-8A93-128EF9564154}"/>
              </a:ext>
            </a:extLst>
          </p:cNvPr>
          <p:cNvCxnSpPr/>
          <p:nvPr/>
        </p:nvCxnSpPr>
        <p:spPr>
          <a:xfrm>
            <a:off x="8761919" y="1914269"/>
            <a:ext cx="0" cy="492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E300016-77E3-4C80-81E4-B42817DBBD43}"/>
              </a:ext>
            </a:extLst>
          </p:cNvPr>
          <p:cNvSpPr txBox="1"/>
          <p:nvPr/>
        </p:nvSpPr>
        <p:spPr>
          <a:xfrm>
            <a:off x="8407076" y="1483214"/>
            <a:ext cx="73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q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A1421FB-E2A8-4E1B-B1CF-E3C8678D553B}"/>
              </a:ext>
            </a:extLst>
          </p:cNvPr>
          <p:cNvGraphicFramePr>
            <a:graphicFrameLocks noGrp="1"/>
          </p:cNvGraphicFramePr>
          <p:nvPr/>
        </p:nvGraphicFramePr>
        <p:xfrm>
          <a:off x="9609629" y="2425158"/>
          <a:ext cx="1333987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987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nullptr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28F8490-D184-42CE-91D1-6F623C8088EA}"/>
              </a:ext>
            </a:extLst>
          </p:cNvPr>
          <p:cNvCxnSpPr/>
          <p:nvPr/>
        </p:nvCxnSpPr>
        <p:spPr>
          <a:xfrm>
            <a:off x="9000031" y="2614938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52188CB-EA26-43CB-BFE5-95577EDB1CC8}"/>
              </a:ext>
            </a:extLst>
          </p:cNvPr>
          <p:cNvSpPr txBox="1"/>
          <p:nvPr/>
        </p:nvSpPr>
        <p:spPr>
          <a:xfrm>
            <a:off x="8244946" y="1298548"/>
            <a:ext cx="107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723D3D8-B2E9-4E2A-ACE9-94AC96419458}"/>
              </a:ext>
            </a:extLst>
          </p:cNvPr>
          <p:cNvGraphicFramePr>
            <a:graphicFrameLocks noGrp="1"/>
          </p:cNvGraphicFramePr>
          <p:nvPr/>
        </p:nvGraphicFramePr>
        <p:xfrm>
          <a:off x="8596439" y="3606393"/>
          <a:ext cx="1333987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987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nullptr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A6143C2-C00D-414B-BF0E-55E04034A7B5}"/>
              </a:ext>
            </a:extLst>
          </p:cNvPr>
          <p:cNvCxnSpPr/>
          <p:nvPr/>
        </p:nvCxnSpPr>
        <p:spPr>
          <a:xfrm>
            <a:off x="4610911" y="3842834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EF6C6A1-7080-4046-9C39-E65A0B0BB689}"/>
              </a:ext>
            </a:extLst>
          </p:cNvPr>
          <p:cNvCxnSpPr/>
          <p:nvPr/>
        </p:nvCxnSpPr>
        <p:spPr>
          <a:xfrm>
            <a:off x="3519521" y="3873411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116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CB96A20-FDF5-48A1-A6CC-09A3EC0BF46B}"/>
              </a:ext>
            </a:extLst>
          </p:cNvPr>
          <p:cNvGraphicFramePr>
            <a:graphicFrameLocks noGrp="1"/>
          </p:cNvGraphicFramePr>
          <p:nvPr/>
        </p:nvGraphicFramePr>
        <p:xfrm>
          <a:off x="4102802" y="3683631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-1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522453C-D1B7-4A41-8CCB-6F7C536AD8E8}"/>
              </a:ext>
            </a:extLst>
          </p:cNvPr>
          <p:cNvGraphicFramePr>
            <a:graphicFrameLocks noGrp="1"/>
          </p:cNvGraphicFramePr>
          <p:nvPr/>
        </p:nvGraphicFramePr>
        <p:xfrm>
          <a:off x="7441442" y="3592028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5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7CBF306-43C6-49D7-94D8-EBD9FE6AF1BA}"/>
              </a:ext>
            </a:extLst>
          </p:cNvPr>
          <p:cNvGraphicFramePr>
            <a:graphicFrameLocks noGrp="1"/>
          </p:cNvGraphicFramePr>
          <p:nvPr/>
        </p:nvGraphicFramePr>
        <p:xfrm>
          <a:off x="5239750" y="3638689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3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6EEA5E8-9A1E-4AB4-8D33-5EB25296A86A}"/>
              </a:ext>
            </a:extLst>
          </p:cNvPr>
          <p:cNvGraphicFramePr>
            <a:graphicFrameLocks noGrp="1"/>
          </p:cNvGraphicFramePr>
          <p:nvPr/>
        </p:nvGraphicFramePr>
        <p:xfrm>
          <a:off x="6356269" y="3609725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4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D7555A4-DCEA-425A-9BC2-C85AC5130321}"/>
              </a:ext>
            </a:extLst>
          </p:cNvPr>
          <p:cNvGraphicFramePr>
            <a:graphicFrameLocks noGrp="1"/>
          </p:cNvGraphicFramePr>
          <p:nvPr/>
        </p:nvGraphicFramePr>
        <p:xfrm>
          <a:off x="8512351" y="2425158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FA88B8C-EDDC-4E54-9173-28BE3905792F}"/>
              </a:ext>
            </a:extLst>
          </p:cNvPr>
          <p:cNvCxnSpPr/>
          <p:nvPr/>
        </p:nvCxnSpPr>
        <p:spPr>
          <a:xfrm>
            <a:off x="7967600" y="3775504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B16CF46-09D4-4F59-933C-849A2E9F5E25}"/>
              </a:ext>
            </a:extLst>
          </p:cNvPr>
          <p:cNvCxnSpPr/>
          <p:nvPr/>
        </p:nvCxnSpPr>
        <p:spPr>
          <a:xfrm>
            <a:off x="5727430" y="3822165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7B36845-9229-4EE3-B948-6CF4BA28D88C}"/>
              </a:ext>
            </a:extLst>
          </p:cNvPr>
          <p:cNvCxnSpPr/>
          <p:nvPr/>
        </p:nvCxnSpPr>
        <p:spPr>
          <a:xfrm>
            <a:off x="6824710" y="3796353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D9B7FAF-0335-4C4D-B61A-6E881D8F895A}"/>
              </a:ext>
            </a:extLst>
          </p:cNvPr>
          <p:cNvGraphicFramePr>
            <a:graphicFrameLocks noGrp="1"/>
          </p:cNvGraphicFramePr>
          <p:nvPr/>
        </p:nvGraphicFramePr>
        <p:xfrm>
          <a:off x="3045190" y="3673723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-1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58278D4-C597-46BE-9F17-70533AB8DF0B}"/>
              </a:ext>
            </a:extLst>
          </p:cNvPr>
          <p:cNvCxnSpPr>
            <a:endCxn id="13" idx="0"/>
          </p:cNvCxnSpPr>
          <p:nvPr/>
        </p:nvCxnSpPr>
        <p:spPr>
          <a:xfrm>
            <a:off x="3289030" y="3180945"/>
            <a:ext cx="0" cy="492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8A99778-DA97-44A2-B95C-50F05453D25B}"/>
              </a:ext>
            </a:extLst>
          </p:cNvPr>
          <p:cNvSpPr txBox="1"/>
          <p:nvPr/>
        </p:nvSpPr>
        <p:spPr>
          <a:xfrm>
            <a:off x="2934403" y="2814357"/>
            <a:ext cx="732167" cy="37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ans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DD34B8F-1D04-416F-A897-2955E9CC33FB}"/>
              </a:ext>
            </a:extLst>
          </p:cNvPr>
          <p:cNvCxnSpPr>
            <a:cxnSpLocks/>
          </p:cNvCxnSpPr>
          <p:nvPr/>
        </p:nvCxnSpPr>
        <p:spPr>
          <a:xfrm flipV="1">
            <a:off x="4349344" y="4048826"/>
            <a:ext cx="0" cy="479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4A56A1E-63FF-49FF-BECB-A52559CCCA41}"/>
              </a:ext>
            </a:extLst>
          </p:cNvPr>
          <p:cNvSpPr txBox="1"/>
          <p:nvPr/>
        </p:nvSpPr>
        <p:spPr>
          <a:xfrm>
            <a:off x="3983260" y="4528632"/>
            <a:ext cx="73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p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6C5116D-C90F-4CAD-8A93-128EF9564154}"/>
              </a:ext>
            </a:extLst>
          </p:cNvPr>
          <p:cNvCxnSpPr/>
          <p:nvPr/>
        </p:nvCxnSpPr>
        <p:spPr>
          <a:xfrm>
            <a:off x="8761919" y="1914269"/>
            <a:ext cx="0" cy="492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E300016-77E3-4C80-81E4-B42817DBBD43}"/>
              </a:ext>
            </a:extLst>
          </p:cNvPr>
          <p:cNvSpPr txBox="1"/>
          <p:nvPr/>
        </p:nvSpPr>
        <p:spPr>
          <a:xfrm>
            <a:off x="8407076" y="1483214"/>
            <a:ext cx="73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q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A1421FB-E2A8-4E1B-B1CF-E3C8678D553B}"/>
              </a:ext>
            </a:extLst>
          </p:cNvPr>
          <p:cNvGraphicFramePr>
            <a:graphicFrameLocks noGrp="1"/>
          </p:cNvGraphicFramePr>
          <p:nvPr/>
        </p:nvGraphicFramePr>
        <p:xfrm>
          <a:off x="9609629" y="2425158"/>
          <a:ext cx="1333987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987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nullptr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28F8490-D184-42CE-91D1-6F623C8088EA}"/>
              </a:ext>
            </a:extLst>
          </p:cNvPr>
          <p:cNvCxnSpPr/>
          <p:nvPr/>
        </p:nvCxnSpPr>
        <p:spPr>
          <a:xfrm>
            <a:off x="9000031" y="2614938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52188CB-EA26-43CB-BFE5-95577EDB1CC8}"/>
              </a:ext>
            </a:extLst>
          </p:cNvPr>
          <p:cNvSpPr txBox="1"/>
          <p:nvPr/>
        </p:nvSpPr>
        <p:spPr>
          <a:xfrm>
            <a:off x="8244946" y="1298548"/>
            <a:ext cx="107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723D3D8-B2E9-4E2A-ACE9-94AC96419458}"/>
              </a:ext>
            </a:extLst>
          </p:cNvPr>
          <p:cNvGraphicFramePr>
            <a:graphicFrameLocks noGrp="1"/>
          </p:cNvGraphicFramePr>
          <p:nvPr/>
        </p:nvGraphicFramePr>
        <p:xfrm>
          <a:off x="8596439" y="3606393"/>
          <a:ext cx="1333987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987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nullptr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A6143C2-C00D-414B-BF0E-55E04034A7B5}"/>
              </a:ext>
            </a:extLst>
          </p:cNvPr>
          <p:cNvCxnSpPr/>
          <p:nvPr/>
        </p:nvCxnSpPr>
        <p:spPr>
          <a:xfrm>
            <a:off x="4610911" y="3842834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EF6C6A1-7080-4046-9C39-E65A0B0BB689}"/>
              </a:ext>
            </a:extLst>
          </p:cNvPr>
          <p:cNvCxnSpPr/>
          <p:nvPr/>
        </p:nvCxnSpPr>
        <p:spPr>
          <a:xfrm>
            <a:off x="3519521" y="3873411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5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CB96A20-FDF5-48A1-A6CC-09A3EC0BF46B}"/>
              </a:ext>
            </a:extLst>
          </p:cNvPr>
          <p:cNvGraphicFramePr>
            <a:graphicFrameLocks noGrp="1"/>
          </p:cNvGraphicFramePr>
          <p:nvPr/>
        </p:nvGraphicFramePr>
        <p:xfrm>
          <a:off x="4102802" y="3683631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-1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522453C-D1B7-4A41-8CCB-6F7C536AD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889129"/>
              </p:ext>
            </p:extLst>
          </p:nvPr>
        </p:nvGraphicFramePr>
        <p:xfrm>
          <a:off x="8583141" y="3638908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5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7CBF306-43C6-49D7-94D8-EBD9FE6AF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147110"/>
              </p:ext>
            </p:extLst>
          </p:nvPr>
        </p:nvGraphicFramePr>
        <p:xfrm>
          <a:off x="6381449" y="3685569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3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6EEA5E8-9A1E-4AB4-8D33-5EB25296A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203848"/>
              </p:ext>
            </p:extLst>
          </p:nvPr>
        </p:nvGraphicFramePr>
        <p:xfrm>
          <a:off x="7497968" y="3656605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4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D7555A4-DCEA-425A-9BC2-C85AC5130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656545"/>
              </p:ext>
            </p:extLst>
          </p:nvPr>
        </p:nvGraphicFramePr>
        <p:xfrm>
          <a:off x="5251745" y="3669266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FA88B8C-EDDC-4E54-9173-28BE3905792F}"/>
              </a:ext>
            </a:extLst>
          </p:cNvPr>
          <p:cNvCxnSpPr/>
          <p:nvPr/>
        </p:nvCxnSpPr>
        <p:spPr>
          <a:xfrm>
            <a:off x="9109299" y="3822384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B16CF46-09D4-4F59-933C-849A2E9F5E25}"/>
              </a:ext>
            </a:extLst>
          </p:cNvPr>
          <p:cNvCxnSpPr/>
          <p:nvPr/>
        </p:nvCxnSpPr>
        <p:spPr>
          <a:xfrm>
            <a:off x="6869129" y="3869045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7B36845-9229-4EE3-B948-6CF4BA28D88C}"/>
              </a:ext>
            </a:extLst>
          </p:cNvPr>
          <p:cNvCxnSpPr/>
          <p:nvPr/>
        </p:nvCxnSpPr>
        <p:spPr>
          <a:xfrm>
            <a:off x="7966409" y="3843233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D9B7FAF-0335-4C4D-B61A-6E881D8F895A}"/>
              </a:ext>
            </a:extLst>
          </p:cNvPr>
          <p:cNvGraphicFramePr>
            <a:graphicFrameLocks noGrp="1"/>
          </p:cNvGraphicFramePr>
          <p:nvPr/>
        </p:nvGraphicFramePr>
        <p:xfrm>
          <a:off x="3045190" y="3673723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-1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58278D4-C597-46BE-9F17-70533AB8DF0B}"/>
              </a:ext>
            </a:extLst>
          </p:cNvPr>
          <p:cNvCxnSpPr>
            <a:endCxn id="13" idx="0"/>
          </p:cNvCxnSpPr>
          <p:nvPr/>
        </p:nvCxnSpPr>
        <p:spPr>
          <a:xfrm>
            <a:off x="3289030" y="3180945"/>
            <a:ext cx="0" cy="492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8A99778-DA97-44A2-B95C-50F05453D25B}"/>
              </a:ext>
            </a:extLst>
          </p:cNvPr>
          <p:cNvSpPr txBox="1"/>
          <p:nvPr/>
        </p:nvSpPr>
        <p:spPr>
          <a:xfrm>
            <a:off x="2934403" y="2814357"/>
            <a:ext cx="732167" cy="37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ans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DD34B8F-1D04-416F-A897-2955E9CC33FB}"/>
              </a:ext>
            </a:extLst>
          </p:cNvPr>
          <p:cNvCxnSpPr>
            <a:cxnSpLocks/>
          </p:cNvCxnSpPr>
          <p:nvPr/>
        </p:nvCxnSpPr>
        <p:spPr>
          <a:xfrm flipV="1">
            <a:off x="4349344" y="4048826"/>
            <a:ext cx="0" cy="479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4A56A1E-63FF-49FF-BECB-A52559CCCA41}"/>
              </a:ext>
            </a:extLst>
          </p:cNvPr>
          <p:cNvSpPr txBox="1"/>
          <p:nvPr/>
        </p:nvSpPr>
        <p:spPr>
          <a:xfrm>
            <a:off x="3983260" y="4528632"/>
            <a:ext cx="73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p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6C5116D-C90F-4CAD-8A93-128EF9564154}"/>
              </a:ext>
            </a:extLst>
          </p:cNvPr>
          <p:cNvCxnSpPr/>
          <p:nvPr/>
        </p:nvCxnSpPr>
        <p:spPr>
          <a:xfrm>
            <a:off x="8761919" y="1914269"/>
            <a:ext cx="0" cy="492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E300016-77E3-4C80-81E4-B42817DBBD43}"/>
              </a:ext>
            </a:extLst>
          </p:cNvPr>
          <p:cNvSpPr txBox="1"/>
          <p:nvPr/>
        </p:nvSpPr>
        <p:spPr>
          <a:xfrm>
            <a:off x="8407076" y="1483214"/>
            <a:ext cx="73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q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A1421FB-E2A8-4E1B-B1CF-E3C8678D553B}"/>
              </a:ext>
            </a:extLst>
          </p:cNvPr>
          <p:cNvGraphicFramePr>
            <a:graphicFrameLocks noGrp="1"/>
          </p:cNvGraphicFramePr>
          <p:nvPr/>
        </p:nvGraphicFramePr>
        <p:xfrm>
          <a:off x="9609629" y="2425158"/>
          <a:ext cx="1333987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987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nullptr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28F8490-D184-42CE-91D1-6F623C8088EA}"/>
              </a:ext>
            </a:extLst>
          </p:cNvPr>
          <p:cNvCxnSpPr/>
          <p:nvPr/>
        </p:nvCxnSpPr>
        <p:spPr>
          <a:xfrm>
            <a:off x="5739425" y="3859046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52188CB-EA26-43CB-BFE5-95577EDB1CC8}"/>
              </a:ext>
            </a:extLst>
          </p:cNvPr>
          <p:cNvSpPr txBox="1"/>
          <p:nvPr/>
        </p:nvSpPr>
        <p:spPr>
          <a:xfrm>
            <a:off x="9738138" y="2055826"/>
            <a:ext cx="107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723D3D8-B2E9-4E2A-ACE9-94AC96419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267570"/>
              </p:ext>
            </p:extLst>
          </p:nvPr>
        </p:nvGraphicFramePr>
        <p:xfrm>
          <a:off x="9738138" y="3653273"/>
          <a:ext cx="1333987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987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nullptr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A6143C2-C00D-414B-BF0E-55E04034A7B5}"/>
              </a:ext>
            </a:extLst>
          </p:cNvPr>
          <p:cNvCxnSpPr/>
          <p:nvPr/>
        </p:nvCxnSpPr>
        <p:spPr>
          <a:xfrm>
            <a:off x="4610911" y="3842834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EF6C6A1-7080-4046-9C39-E65A0B0BB689}"/>
              </a:ext>
            </a:extLst>
          </p:cNvPr>
          <p:cNvCxnSpPr/>
          <p:nvPr/>
        </p:nvCxnSpPr>
        <p:spPr>
          <a:xfrm>
            <a:off x="3519521" y="3873411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96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CB96A20-FDF5-48A1-A6CC-09A3EC0BF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99856"/>
              </p:ext>
            </p:extLst>
          </p:nvPr>
        </p:nvGraphicFramePr>
        <p:xfrm>
          <a:off x="4103992" y="2422006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-1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522453C-D1B7-4A41-8CCB-6F7C536AD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511386"/>
              </p:ext>
            </p:extLst>
          </p:nvPr>
        </p:nvGraphicFramePr>
        <p:xfrm>
          <a:off x="5220511" y="2428310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5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7CBF306-43C6-49D7-94D8-EBD9FE6AF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218105"/>
              </p:ext>
            </p:extLst>
          </p:nvPr>
        </p:nvGraphicFramePr>
        <p:xfrm>
          <a:off x="6337030" y="2422006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3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6EEA5E8-9A1E-4AB4-8D33-5EB25296A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724498"/>
              </p:ext>
            </p:extLst>
          </p:nvPr>
        </p:nvGraphicFramePr>
        <p:xfrm>
          <a:off x="7434310" y="2422006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4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D7555A4-DCEA-425A-9BC2-C85AC5130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413881"/>
              </p:ext>
            </p:extLst>
          </p:nvPr>
        </p:nvGraphicFramePr>
        <p:xfrm>
          <a:off x="8512351" y="2425158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47699F5-3845-4BB0-832D-EB770254F800}"/>
              </a:ext>
            </a:extLst>
          </p:cNvPr>
          <p:cNvCxnSpPr>
            <a:endCxn id="6" idx="1"/>
          </p:cNvCxnSpPr>
          <p:nvPr/>
        </p:nvCxnSpPr>
        <p:spPr>
          <a:xfrm>
            <a:off x="4610911" y="2611786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FA88B8C-EDDC-4E54-9173-28BE3905792F}"/>
              </a:ext>
            </a:extLst>
          </p:cNvPr>
          <p:cNvCxnSpPr/>
          <p:nvPr/>
        </p:nvCxnSpPr>
        <p:spPr>
          <a:xfrm>
            <a:off x="5746669" y="2611786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B16CF46-09D4-4F59-933C-849A2E9F5E25}"/>
              </a:ext>
            </a:extLst>
          </p:cNvPr>
          <p:cNvCxnSpPr/>
          <p:nvPr/>
        </p:nvCxnSpPr>
        <p:spPr>
          <a:xfrm>
            <a:off x="6824710" y="2605482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7B36845-9229-4EE3-B948-6CF4BA28D88C}"/>
              </a:ext>
            </a:extLst>
          </p:cNvPr>
          <p:cNvCxnSpPr/>
          <p:nvPr/>
        </p:nvCxnSpPr>
        <p:spPr>
          <a:xfrm>
            <a:off x="7902751" y="2608634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D9B7FAF-0335-4C4D-B61A-6E881D8F8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025803"/>
              </p:ext>
            </p:extLst>
          </p:nvPr>
        </p:nvGraphicFramePr>
        <p:xfrm>
          <a:off x="3045190" y="3673723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-1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58278D4-C597-46BE-9F17-70533AB8DF0B}"/>
              </a:ext>
            </a:extLst>
          </p:cNvPr>
          <p:cNvCxnSpPr>
            <a:endCxn id="13" idx="0"/>
          </p:cNvCxnSpPr>
          <p:nvPr/>
        </p:nvCxnSpPr>
        <p:spPr>
          <a:xfrm>
            <a:off x="3289030" y="3180945"/>
            <a:ext cx="0" cy="492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8A99778-DA97-44A2-B95C-50F05453D25B}"/>
              </a:ext>
            </a:extLst>
          </p:cNvPr>
          <p:cNvSpPr txBox="1"/>
          <p:nvPr/>
        </p:nvSpPr>
        <p:spPr>
          <a:xfrm>
            <a:off x="2934403" y="2814357"/>
            <a:ext cx="732167" cy="37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ans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DD34B8F-1D04-416F-A897-2955E9CC33FB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289030" y="4053283"/>
            <a:ext cx="0" cy="479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4A56A1E-63FF-49FF-BECB-A52559CCCA41}"/>
              </a:ext>
            </a:extLst>
          </p:cNvPr>
          <p:cNvSpPr txBox="1"/>
          <p:nvPr/>
        </p:nvSpPr>
        <p:spPr>
          <a:xfrm>
            <a:off x="2922946" y="4533089"/>
            <a:ext cx="73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p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6C5116D-C90F-4CAD-8A93-128EF9564154}"/>
              </a:ext>
            </a:extLst>
          </p:cNvPr>
          <p:cNvCxnSpPr/>
          <p:nvPr/>
        </p:nvCxnSpPr>
        <p:spPr>
          <a:xfrm>
            <a:off x="4365017" y="1929228"/>
            <a:ext cx="0" cy="492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E300016-77E3-4C80-81E4-B42817DBBD43}"/>
              </a:ext>
            </a:extLst>
          </p:cNvPr>
          <p:cNvSpPr txBox="1"/>
          <p:nvPr/>
        </p:nvSpPr>
        <p:spPr>
          <a:xfrm>
            <a:off x="4010174" y="1498173"/>
            <a:ext cx="73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q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A1421FB-E2A8-4E1B-B1CF-E3C8678D5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857667"/>
              </p:ext>
            </p:extLst>
          </p:nvPr>
        </p:nvGraphicFramePr>
        <p:xfrm>
          <a:off x="9609629" y="2425158"/>
          <a:ext cx="1333987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987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nullptr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28F8490-D184-42CE-91D1-6F623C8088EA}"/>
              </a:ext>
            </a:extLst>
          </p:cNvPr>
          <p:cNvCxnSpPr/>
          <p:nvPr/>
        </p:nvCxnSpPr>
        <p:spPr>
          <a:xfrm>
            <a:off x="9000031" y="2614938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52188CB-EA26-43CB-BFE5-95577EDB1CC8}"/>
              </a:ext>
            </a:extLst>
          </p:cNvPr>
          <p:cNvSpPr txBox="1"/>
          <p:nvPr/>
        </p:nvSpPr>
        <p:spPr>
          <a:xfrm>
            <a:off x="3836806" y="1280340"/>
            <a:ext cx="107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76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CB96A20-FDF5-48A1-A6CC-09A3EC0BF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426762"/>
              </p:ext>
            </p:extLst>
          </p:nvPr>
        </p:nvGraphicFramePr>
        <p:xfrm>
          <a:off x="4158470" y="3673723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-1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522453C-D1B7-4A41-8CCB-6F7C536AD8E8}"/>
              </a:ext>
            </a:extLst>
          </p:cNvPr>
          <p:cNvGraphicFramePr>
            <a:graphicFrameLocks noGrp="1"/>
          </p:cNvGraphicFramePr>
          <p:nvPr/>
        </p:nvGraphicFramePr>
        <p:xfrm>
          <a:off x="5220511" y="2428310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5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7CBF306-43C6-49D7-94D8-EBD9FE6AF1BA}"/>
              </a:ext>
            </a:extLst>
          </p:cNvPr>
          <p:cNvGraphicFramePr>
            <a:graphicFrameLocks noGrp="1"/>
          </p:cNvGraphicFramePr>
          <p:nvPr/>
        </p:nvGraphicFramePr>
        <p:xfrm>
          <a:off x="6337030" y="2422006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3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6EEA5E8-9A1E-4AB4-8D33-5EB25296A86A}"/>
              </a:ext>
            </a:extLst>
          </p:cNvPr>
          <p:cNvGraphicFramePr>
            <a:graphicFrameLocks noGrp="1"/>
          </p:cNvGraphicFramePr>
          <p:nvPr/>
        </p:nvGraphicFramePr>
        <p:xfrm>
          <a:off x="7434310" y="2422006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4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D7555A4-DCEA-425A-9BC2-C85AC5130321}"/>
              </a:ext>
            </a:extLst>
          </p:cNvPr>
          <p:cNvGraphicFramePr>
            <a:graphicFrameLocks noGrp="1"/>
          </p:cNvGraphicFramePr>
          <p:nvPr/>
        </p:nvGraphicFramePr>
        <p:xfrm>
          <a:off x="8512351" y="2425158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47699F5-3845-4BB0-832D-EB770254F800}"/>
              </a:ext>
            </a:extLst>
          </p:cNvPr>
          <p:cNvCxnSpPr>
            <a:cxnSpLocks/>
          </p:cNvCxnSpPr>
          <p:nvPr/>
        </p:nvCxnSpPr>
        <p:spPr>
          <a:xfrm>
            <a:off x="3532006" y="3860351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FA88B8C-EDDC-4E54-9173-28BE3905792F}"/>
              </a:ext>
            </a:extLst>
          </p:cNvPr>
          <p:cNvCxnSpPr/>
          <p:nvPr/>
        </p:nvCxnSpPr>
        <p:spPr>
          <a:xfrm>
            <a:off x="5746669" y="2611786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B16CF46-09D4-4F59-933C-849A2E9F5E25}"/>
              </a:ext>
            </a:extLst>
          </p:cNvPr>
          <p:cNvCxnSpPr/>
          <p:nvPr/>
        </p:nvCxnSpPr>
        <p:spPr>
          <a:xfrm>
            <a:off x="6824710" y="2605482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7B36845-9229-4EE3-B948-6CF4BA28D88C}"/>
              </a:ext>
            </a:extLst>
          </p:cNvPr>
          <p:cNvCxnSpPr/>
          <p:nvPr/>
        </p:nvCxnSpPr>
        <p:spPr>
          <a:xfrm>
            <a:off x="7902751" y="2608634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D9B7FAF-0335-4C4D-B61A-6E881D8F895A}"/>
              </a:ext>
            </a:extLst>
          </p:cNvPr>
          <p:cNvGraphicFramePr>
            <a:graphicFrameLocks noGrp="1"/>
          </p:cNvGraphicFramePr>
          <p:nvPr/>
        </p:nvGraphicFramePr>
        <p:xfrm>
          <a:off x="3045190" y="3673723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-1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58278D4-C597-46BE-9F17-70533AB8DF0B}"/>
              </a:ext>
            </a:extLst>
          </p:cNvPr>
          <p:cNvCxnSpPr>
            <a:endCxn id="13" idx="0"/>
          </p:cNvCxnSpPr>
          <p:nvPr/>
        </p:nvCxnSpPr>
        <p:spPr>
          <a:xfrm>
            <a:off x="3289030" y="3180945"/>
            <a:ext cx="0" cy="492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8A99778-DA97-44A2-B95C-50F05453D25B}"/>
              </a:ext>
            </a:extLst>
          </p:cNvPr>
          <p:cNvSpPr txBox="1"/>
          <p:nvPr/>
        </p:nvSpPr>
        <p:spPr>
          <a:xfrm>
            <a:off x="2934403" y="2814357"/>
            <a:ext cx="732167" cy="37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ans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DD34B8F-1D04-416F-A897-2955E9CC33FB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289030" y="4053283"/>
            <a:ext cx="0" cy="479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4A56A1E-63FF-49FF-BECB-A52559CCCA41}"/>
              </a:ext>
            </a:extLst>
          </p:cNvPr>
          <p:cNvSpPr txBox="1"/>
          <p:nvPr/>
        </p:nvSpPr>
        <p:spPr>
          <a:xfrm>
            <a:off x="2922946" y="4533089"/>
            <a:ext cx="73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p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6C5116D-C90F-4CAD-8A93-128EF9564154}"/>
              </a:ext>
            </a:extLst>
          </p:cNvPr>
          <p:cNvCxnSpPr/>
          <p:nvPr/>
        </p:nvCxnSpPr>
        <p:spPr>
          <a:xfrm>
            <a:off x="4365017" y="1929228"/>
            <a:ext cx="0" cy="492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E300016-77E3-4C80-81E4-B42817DBBD43}"/>
              </a:ext>
            </a:extLst>
          </p:cNvPr>
          <p:cNvSpPr txBox="1"/>
          <p:nvPr/>
        </p:nvSpPr>
        <p:spPr>
          <a:xfrm>
            <a:off x="4010174" y="1498173"/>
            <a:ext cx="73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q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A1421FB-E2A8-4E1B-B1CF-E3C8678D553B}"/>
              </a:ext>
            </a:extLst>
          </p:cNvPr>
          <p:cNvGraphicFramePr>
            <a:graphicFrameLocks noGrp="1"/>
          </p:cNvGraphicFramePr>
          <p:nvPr/>
        </p:nvGraphicFramePr>
        <p:xfrm>
          <a:off x="9609629" y="2425158"/>
          <a:ext cx="1333987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987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nullptr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28F8490-D184-42CE-91D1-6F623C8088EA}"/>
              </a:ext>
            </a:extLst>
          </p:cNvPr>
          <p:cNvCxnSpPr/>
          <p:nvPr/>
        </p:nvCxnSpPr>
        <p:spPr>
          <a:xfrm>
            <a:off x="9000031" y="2614938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52188CB-EA26-43CB-BFE5-95577EDB1CC8}"/>
              </a:ext>
            </a:extLst>
          </p:cNvPr>
          <p:cNvSpPr txBox="1"/>
          <p:nvPr/>
        </p:nvSpPr>
        <p:spPr>
          <a:xfrm>
            <a:off x="4953325" y="2147564"/>
            <a:ext cx="107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8BBD2780-044D-4BFD-A5BF-FE20676B2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40382"/>
              </p:ext>
            </p:extLst>
          </p:nvPr>
        </p:nvGraphicFramePr>
        <p:xfrm>
          <a:off x="5290989" y="3668769"/>
          <a:ext cx="1333987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987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nullptr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09114A3-81AF-43C0-9972-F088D0CC6977}"/>
              </a:ext>
            </a:extLst>
          </p:cNvPr>
          <p:cNvCxnSpPr/>
          <p:nvPr/>
        </p:nvCxnSpPr>
        <p:spPr>
          <a:xfrm>
            <a:off x="4681391" y="3858549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6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CB96A20-FDF5-48A1-A6CC-09A3EC0BF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268168"/>
              </p:ext>
            </p:extLst>
          </p:nvPr>
        </p:nvGraphicFramePr>
        <p:xfrm>
          <a:off x="4102802" y="3683631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-1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522453C-D1B7-4A41-8CCB-6F7C536AD8E8}"/>
              </a:ext>
            </a:extLst>
          </p:cNvPr>
          <p:cNvGraphicFramePr>
            <a:graphicFrameLocks noGrp="1"/>
          </p:cNvGraphicFramePr>
          <p:nvPr/>
        </p:nvGraphicFramePr>
        <p:xfrm>
          <a:off x="5220511" y="2428310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5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7CBF306-43C6-49D7-94D8-EBD9FE6AF1BA}"/>
              </a:ext>
            </a:extLst>
          </p:cNvPr>
          <p:cNvGraphicFramePr>
            <a:graphicFrameLocks noGrp="1"/>
          </p:cNvGraphicFramePr>
          <p:nvPr/>
        </p:nvGraphicFramePr>
        <p:xfrm>
          <a:off x="6337030" y="2422006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3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6EEA5E8-9A1E-4AB4-8D33-5EB25296A86A}"/>
              </a:ext>
            </a:extLst>
          </p:cNvPr>
          <p:cNvGraphicFramePr>
            <a:graphicFrameLocks noGrp="1"/>
          </p:cNvGraphicFramePr>
          <p:nvPr/>
        </p:nvGraphicFramePr>
        <p:xfrm>
          <a:off x="7434310" y="2422006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4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D7555A4-DCEA-425A-9BC2-C85AC5130321}"/>
              </a:ext>
            </a:extLst>
          </p:cNvPr>
          <p:cNvGraphicFramePr>
            <a:graphicFrameLocks noGrp="1"/>
          </p:cNvGraphicFramePr>
          <p:nvPr/>
        </p:nvGraphicFramePr>
        <p:xfrm>
          <a:off x="8512351" y="2425158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FA88B8C-EDDC-4E54-9173-28BE3905792F}"/>
              </a:ext>
            </a:extLst>
          </p:cNvPr>
          <p:cNvCxnSpPr/>
          <p:nvPr/>
        </p:nvCxnSpPr>
        <p:spPr>
          <a:xfrm>
            <a:off x="5746669" y="2611786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B16CF46-09D4-4F59-933C-849A2E9F5E25}"/>
              </a:ext>
            </a:extLst>
          </p:cNvPr>
          <p:cNvCxnSpPr/>
          <p:nvPr/>
        </p:nvCxnSpPr>
        <p:spPr>
          <a:xfrm>
            <a:off x="6824710" y="2605482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7B36845-9229-4EE3-B948-6CF4BA28D88C}"/>
              </a:ext>
            </a:extLst>
          </p:cNvPr>
          <p:cNvCxnSpPr/>
          <p:nvPr/>
        </p:nvCxnSpPr>
        <p:spPr>
          <a:xfrm>
            <a:off x="7902751" y="2608634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D9B7FAF-0335-4C4D-B61A-6E881D8F895A}"/>
              </a:ext>
            </a:extLst>
          </p:cNvPr>
          <p:cNvGraphicFramePr>
            <a:graphicFrameLocks noGrp="1"/>
          </p:cNvGraphicFramePr>
          <p:nvPr/>
        </p:nvGraphicFramePr>
        <p:xfrm>
          <a:off x="3045190" y="3673723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-1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58278D4-C597-46BE-9F17-70533AB8DF0B}"/>
              </a:ext>
            </a:extLst>
          </p:cNvPr>
          <p:cNvCxnSpPr>
            <a:endCxn id="13" idx="0"/>
          </p:cNvCxnSpPr>
          <p:nvPr/>
        </p:nvCxnSpPr>
        <p:spPr>
          <a:xfrm>
            <a:off x="3289030" y="3180945"/>
            <a:ext cx="0" cy="492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8A99778-DA97-44A2-B95C-50F05453D25B}"/>
              </a:ext>
            </a:extLst>
          </p:cNvPr>
          <p:cNvSpPr txBox="1"/>
          <p:nvPr/>
        </p:nvSpPr>
        <p:spPr>
          <a:xfrm>
            <a:off x="2934403" y="2814357"/>
            <a:ext cx="732167" cy="37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ans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DD34B8F-1D04-416F-A897-2955E9CC33FB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289030" y="4053283"/>
            <a:ext cx="0" cy="479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4A56A1E-63FF-49FF-BECB-A52559CCCA41}"/>
              </a:ext>
            </a:extLst>
          </p:cNvPr>
          <p:cNvSpPr txBox="1"/>
          <p:nvPr/>
        </p:nvSpPr>
        <p:spPr>
          <a:xfrm>
            <a:off x="2922946" y="4533089"/>
            <a:ext cx="73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p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6C5116D-C90F-4CAD-8A93-128EF9564154}"/>
              </a:ext>
            </a:extLst>
          </p:cNvPr>
          <p:cNvCxnSpPr/>
          <p:nvPr/>
        </p:nvCxnSpPr>
        <p:spPr>
          <a:xfrm>
            <a:off x="5464242" y="1945424"/>
            <a:ext cx="0" cy="492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E300016-77E3-4C80-81E4-B42817DBBD43}"/>
              </a:ext>
            </a:extLst>
          </p:cNvPr>
          <p:cNvSpPr txBox="1"/>
          <p:nvPr/>
        </p:nvSpPr>
        <p:spPr>
          <a:xfrm>
            <a:off x="5109399" y="1514369"/>
            <a:ext cx="73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q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A1421FB-E2A8-4E1B-B1CF-E3C8678D553B}"/>
              </a:ext>
            </a:extLst>
          </p:cNvPr>
          <p:cNvGraphicFramePr>
            <a:graphicFrameLocks noGrp="1"/>
          </p:cNvGraphicFramePr>
          <p:nvPr/>
        </p:nvGraphicFramePr>
        <p:xfrm>
          <a:off x="9609629" y="2425158"/>
          <a:ext cx="1333987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987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nullptr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28F8490-D184-42CE-91D1-6F623C8088EA}"/>
              </a:ext>
            </a:extLst>
          </p:cNvPr>
          <p:cNvCxnSpPr/>
          <p:nvPr/>
        </p:nvCxnSpPr>
        <p:spPr>
          <a:xfrm>
            <a:off x="9000031" y="2614938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52188CB-EA26-43CB-BFE5-95577EDB1CC8}"/>
              </a:ext>
            </a:extLst>
          </p:cNvPr>
          <p:cNvSpPr txBox="1"/>
          <p:nvPr/>
        </p:nvSpPr>
        <p:spPr>
          <a:xfrm>
            <a:off x="4936031" y="1296536"/>
            <a:ext cx="107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723D3D8-B2E9-4E2A-ACE9-94AC96419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448908"/>
              </p:ext>
            </p:extLst>
          </p:nvPr>
        </p:nvGraphicFramePr>
        <p:xfrm>
          <a:off x="5220511" y="3670571"/>
          <a:ext cx="1333987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987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nullptr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A6143C2-C00D-414B-BF0E-55E04034A7B5}"/>
              </a:ext>
            </a:extLst>
          </p:cNvPr>
          <p:cNvCxnSpPr/>
          <p:nvPr/>
        </p:nvCxnSpPr>
        <p:spPr>
          <a:xfrm>
            <a:off x="4610911" y="3842834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EF6C6A1-7080-4046-9C39-E65A0B0BB689}"/>
              </a:ext>
            </a:extLst>
          </p:cNvPr>
          <p:cNvCxnSpPr/>
          <p:nvPr/>
        </p:nvCxnSpPr>
        <p:spPr>
          <a:xfrm>
            <a:off x="3519521" y="3873411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0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CB96A20-FDF5-48A1-A6CC-09A3EC0BF46B}"/>
              </a:ext>
            </a:extLst>
          </p:cNvPr>
          <p:cNvGraphicFramePr>
            <a:graphicFrameLocks noGrp="1"/>
          </p:cNvGraphicFramePr>
          <p:nvPr/>
        </p:nvGraphicFramePr>
        <p:xfrm>
          <a:off x="4102802" y="3683631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-1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522453C-D1B7-4A41-8CCB-6F7C536AD8E8}"/>
              </a:ext>
            </a:extLst>
          </p:cNvPr>
          <p:cNvGraphicFramePr>
            <a:graphicFrameLocks noGrp="1"/>
          </p:cNvGraphicFramePr>
          <p:nvPr/>
        </p:nvGraphicFramePr>
        <p:xfrm>
          <a:off x="5220511" y="2428310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5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7CBF306-43C6-49D7-94D8-EBD9FE6AF1BA}"/>
              </a:ext>
            </a:extLst>
          </p:cNvPr>
          <p:cNvGraphicFramePr>
            <a:graphicFrameLocks noGrp="1"/>
          </p:cNvGraphicFramePr>
          <p:nvPr/>
        </p:nvGraphicFramePr>
        <p:xfrm>
          <a:off x="6337030" y="2422006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3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6EEA5E8-9A1E-4AB4-8D33-5EB25296A86A}"/>
              </a:ext>
            </a:extLst>
          </p:cNvPr>
          <p:cNvGraphicFramePr>
            <a:graphicFrameLocks noGrp="1"/>
          </p:cNvGraphicFramePr>
          <p:nvPr/>
        </p:nvGraphicFramePr>
        <p:xfrm>
          <a:off x="7434310" y="2422006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4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D7555A4-DCEA-425A-9BC2-C85AC5130321}"/>
              </a:ext>
            </a:extLst>
          </p:cNvPr>
          <p:cNvGraphicFramePr>
            <a:graphicFrameLocks noGrp="1"/>
          </p:cNvGraphicFramePr>
          <p:nvPr/>
        </p:nvGraphicFramePr>
        <p:xfrm>
          <a:off x="8512351" y="2425158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FA88B8C-EDDC-4E54-9173-28BE3905792F}"/>
              </a:ext>
            </a:extLst>
          </p:cNvPr>
          <p:cNvCxnSpPr/>
          <p:nvPr/>
        </p:nvCxnSpPr>
        <p:spPr>
          <a:xfrm>
            <a:off x="5746669" y="2611786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B16CF46-09D4-4F59-933C-849A2E9F5E25}"/>
              </a:ext>
            </a:extLst>
          </p:cNvPr>
          <p:cNvCxnSpPr/>
          <p:nvPr/>
        </p:nvCxnSpPr>
        <p:spPr>
          <a:xfrm>
            <a:off x="6824710" y="2605482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7B36845-9229-4EE3-B948-6CF4BA28D88C}"/>
              </a:ext>
            </a:extLst>
          </p:cNvPr>
          <p:cNvCxnSpPr/>
          <p:nvPr/>
        </p:nvCxnSpPr>
        <p:spPr>
          <a:xfrm>
            <a:off x="7902751" y="2608634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D9B7FAF-0335-4C4D-B61A-6E881D8F895A}"/>
              </a:ext>
            </a:extLst>
          </p:cNvPr>
          <p:cNvGraphicFramePr>
            <a:graphicFrameLocks noGrp="1"/>
          </p:cNvGraphicFramePr>
          <p:nvPr/>
        </p:nvGraphicFramePr>
        <p:xfrm>
          <a:off x="3045190" y="3673723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-1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58278D4-C597-46BE-9F17-70533AB8DF0B}"/>
              </a:ext>
            </a:extLst>
          </p:cNvPr>
          <p:cNvCxnSpPr>
            <a:endCxn id="13" idx="0"/>
          </p:cNvCxnSpPr>
          <p:nvPr/>
        </p:nvCxnSpPr>
        <p:spPr>
          <a:xfrm>
            <a:off x="3289030" y="3180945"/>
            <a:ext cx="0" cy="492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8A99778-DA97-44A2-B95C-50F05453D25B}"/>
              </a:ext>
            </a:extLst>
          </p:cNvPr>
          <p:cNvSpPr txBox="1"/>
          <p:nvPr/>
        </p:nvSpPr>
        <p:spPr>
          <a:xfrm>
            <a:off x="2934403" y="2814357"/>
            <a:ext cx="732167" cy="37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ans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DD34B8F-1D04-416F-A897-2955E9CC33FB}"/>
              </a:ext>
            </a:extLst>
          </p:cNvPr>
          <p:cNvCxnSpPr>
            <a:cxnSpLocks/>
          </p:cNvCxnSpPr>
          <p:nvPr/>
        </p:nvCxnSpPr>
        <p:spPr>
          <a:xfrm flipV="1">
            <a:off x="4359072" y="4048826"/>
            <a:ext cx="0" cy="479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4A56A1E-63FF-49FF-BECB-A52559CCCA41}"/>
              </a:ext>
            </a:extLst>
          </p:cNvPr>
          <p:cNvSpPr txBox="1"/>
          <p:nvPr/>
        </p:nvSpPr>
        <p:spPr>
          <a:xfrm>
            <a:off x="3992988" y="4528632"/>
            <a:ext cx="73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p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6C5116D-C90F-4CAD-8A93-128EF9564154}"/>
              </a:ext>
            </a:extLst>
          </p:cNvPr>
          <p:cNvCxnSpPr/>
          <p:nvPr/>
        </p:nvCxnSpPr>
        <p:spPr>
          <a:xfrm>
            <a:off x="5464242" y="1945424"/>
            <a:ext cx="0" cy="492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E300016-77E3-4C80-81E4-B42817DBBD43}"/>
              </a:ext>
            </a:extLst>
          </p:cNvPr>
          <p:cNvSpPr txBox="1"/>
          <p:nvPr/>
        </p:nvSpPr>
        <p:spPr>
          <a:xfrm>
            <a:off x="5109399" y="1514369"/>
            <a:ext cx="73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q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A1421FB-E2A8-4E1B-B1CF-E3C8678D553B}"/>
              </a:ext>
            </a:extLst>
          </p:cNvPr>
          <p:cNvGraphicFramePr>
            <a:graphicFrameLocks noGrp="1"/>
          </p:cNvGraphicFramePr>
          <p:nvPr/>
        </p:nvGraphicFramePr>
        <p:xfrm>
          <a:off x="9609629" y="2425158"/>
          <a:ext cx="1333987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987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nullptr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28F8490-D184-42CE-91D1-6F623C8088EA}"/>
              </a:ext>
            </a:extLst>
          </p:cNvPr>
          <p:cNvCxnSpPr/>
          <p:nvPr/>
        </p:nvCxnSpPr>
        <p:spPr>
          <a:xfrm>
            <a:off x="9000031" y="2614938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52188CB-EA26-43CB-BFE5-95577EDB1CC8}"/>
              </a:ext>
            </a:extLst>
          </p:cNvPr>
          <p:cNvSpPr txBox="1"/>
          <p:nvPr/>
        </p:nvSpPr>
        <p:spPr>
          <a:xfrm>
            <a:off x="4936031" y="1296536"/>
            <a:ext cx="107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723D3D8-B2E9-4E2A-ACE9-94AC96419458}"/>
              </a:ext>
            </a:extLst>
          </p:cNvPr>
          <p:cNvGraphicFramePr>
            <a:graphicFrameLocks noGrp="1"/>
          </p:cNvGraphicFramePr>
          <p:nvPr/>
        </p:nvGraphicFramePr>
        <p:xfrm>
          <a:off x="5220511" y="3670571"/>
          <a:ext cx="1333987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987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nullptr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A6143C2-C00D-414B-BF0E-55E04034A7B5}"/>
              </a:ext>
            </a:extLst>
          </p:cNvPr>
          <p:cNvCxnSpPr/>
          <p:nvPr/>
        </p:nvCxnSpPr>
        <p:spPr>
          <a:xfrm>
            <a:off x="4610911" y="3842834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EF6C6A1-7080-4046-9C39-E65A0B0BB689}"/>
              </a:ext>
            </a:extLst>
          </p:cNvPr>
          <p:cNvCxnSpPr/>
          <p:nvPr/>
        </p:nvCxnSpPr>
        <p:spPr>
          <a:xfrm>
            <a:off x="3519521" y="3873411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4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CB96A20-FDF5-48A1-A6CC-09A3EC0BF46B}"/>
              </a:ext>
            </a:extLst>
          </p:cNvPr>
          <p:cNvGraphicFramePr>
            <a:graphicFrameLocks noGrp="1"/>
          </p:cNvGraphicFramePr>
          <p:nvPr/>
        </p:nvGraphicFramePr>
        <p:xfrm>
          <a:off x="4102802" y="3683631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-1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522453C-D1B7-4A41-8CCB-6F7C536AD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50824"/>
              </p:ext>
            </p:extLst>
          </p:nvPr>
        </p:nvGraphicFramePr>
        <p:xfrm>
          <a:off x="5201272" y="3669266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5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7CBF306-43C6-49D7-94D8-EBD9FE6AF1BA}"/>
              </a:ext>
            </a:extLst>
          </p:cNvPr>
          <p:cNvGraphicFramePr>
            <a:graphicFrameLocks noGrp="1"/>
          </p:cNvGraphicFramePr>
          <p:nvPr/>
        </p:nvGraphicFramePr>
        <p:xfrm>
          <a:off x="6337030" y="2422006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3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6EEA5E8-9A1E-4AB4-8D33-5EB25296A86A}"/>
              </a:ext>
            </a:extLst>
          </p:cNvPr>
          <p:cNvGraphicFramePr>
            <a:graphicFrameLocks noGrp="1"/>
          </p:cNvGraphicFramePr>
          <p:nvPr/>
        </p:nvGraphicFramePr>
        <p:xfrm>
          <a:off x="7434310" y="2422006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4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D7555A4-DCEA-425A-9BC2-C85AC5130321}"/>
              </a:ext>
            </a:extLst>
          </p:cNvPr>
          <p:cNvGraphicFramePr>
            <a:graphicFrameLocks noGrp="1"/>
          </p:cNvGraphicFramePr>
          <p:nvPr/>
        </p:nvGraphicFramePr>
        <p:xfrm>
          <a:off x="8512351" y="2425158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FA88B8C-EDDC-4E54-9173-28BE3905792F}"/>
              </a:ext>
            </a:extLst>
          </p:cNvPr>
          <p:cNvCxnSpPr/>
          <p:nvPr/>
        </p:nvCxnSpPr>
        <p:spPr>
          <a:xfrm>
            <a:off x="5727430" y="3852742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B16CF46-09D4-4F59-933C-849A2E9F5E25}"/>
              </a:ext>
            </a:extLst>
          </p:cNvPr>
          <p:cNvCxnSpPr/>
          <p:nvPr/>
        </p:nvCxnSpPr>
        <p:spPr>
          <a:xfrm>
            <a:off x="6824710" y="2605482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7B36845-9229-4EE3-B948-6CF4BA28D88C}"/>
              </a:ext>
            </a:extLst>
          </p:cNvPr>
          <p:cNvCxnSpPr/>
          <p:nvPr/>
        </p:nvCxnSpPr>
        <p:spPr>
          <a:xfrm>
            <a:off x="7902751" y="2608634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D9B7FAF-0335-4C4D-B61A-6E881D8F895A}"/>
              </a:ext>
            </a:extLst>
          </p:cNvPr>
          <p:cNvGraphicFramePr>
            <a:graphicFrameLocks noGrp="1"/>
          </p:cNvGraphicFramePr>
          <p:nvPr/>
        </p:nvGraphicFramePr>
        <p:xfrm>
          <a:off x="3045190" y="3673723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-1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58278D4-C597-46BE-9F17-70533AB8DF0B}"/>
              </a:ext>
            </a:extLst>
          </p:cNvPr>
          <p:cNvCxnSpPr>
            <a:endCxn id="13" idx="0"/>
          </p:cNvCxnSpPr>
          <p:nvPr/>
        </p:nvCxnSpPr>
        <p:spPr>
          <a:xfrm>
            <a:off x="3289030" y="3180945"/>
            <a:ext cx="0" cy="492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8A99778-DA97-44A2-B95C-50F05453D25B}"/>
              </a:ext>
            </a:extLst>
          </p:cNvPr>
          <p:cNvSpPr txBox="1"/>
          <p:nvPr/>
        </p:nvSpPr>
        <p:spPr>
          <a:xfrm>
            <a:off x="2934403" y="2814357"/>
            <a:ext cx="732167" cy="37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ans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DD34B8F-1D04-416F-A897-2955E9CC33FB}"/>
              </a:ext>
            </a:extLst>
          </p:cNvPr>
          <p:cNvCxnSpPr>
            <a:cxnSpLocks/>
          </p:cNvCxnSpPr>
          <p:nvPr/>
        </p:nvCxnSpPr>
        <p:spPr>
          <a:xfrm flipV="1">
            <a:off x="4359072" y="4048826"/>
            <a:ext cx="0" cy="479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4A56A1E-63FF-49FF-BECB-A52559CCCA41}"/>
              </a:ext>
            </a:extLst>
          </p:cNvPr>
          <p:cNvSpPr txBox="1"/>
          <p:nvPr/>
        </p:nvSpPr>
        <p:spPr>
          <a:xfrm>
            <a:off x="3992988" y="4528632"/>
            <a:ext cx="73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p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6C5116D-C90F-4CAD-8A93-128EF9564154}"/>
              </a:ext>
            </a:extLst>
          </p:cNvPr>
          <p:cNvCxnSpPr/>
          <p:nvPr/>
        </p:nvCxnSpPr>
        <p:spPr>
          <a:xfrm>
            <a:off x="5464242" y="1945424"/>
            <a:ext cx="0" cy="492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E300016-77E3-4C80-81E4-B42817DBBD43}"/>
              </a:ext>
            </a:extLst>
          </p:cNvPr>
          <p:cNvSpPr txBox="1"/>
          <p:nvPr/>
        </p:nvSpPr>
        <p:spPr>
          <a:xfrm>
            <a:off x="5109399" y="1514369"/>
            <a:ext cx="73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q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A1421FB-E2A8-4E1B-B1CF-E3C8678D553B}"/>
              </a:ext>
            </a:extLst>
          </p:cNvPr>
          <p:cNvGraphicFramePr>
            <a:graphicFrameLocks noGrp="1"/>
          </p:cNvGraphicFramePr>
          <p:nvPr/>
        </p:nvGraphicFramePr>
        <p:xfrm>
          <a:off x="9609629" y="2425158"/>
          <a:ext cx="1333987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987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nullptr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28F8490-D184-42CE-91D1-6F623C8088EA}"/>
              </a:ext>
            </a:extLst>
          </p:cNvPr>
          <p:cNvCxnSpPr/>
          <p:nvPr/>
        </p:nvCxnSpPr>
        <p:spPr>
          <a:xfrm>
            <a:off x="9000031" y="2614938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52188CB-EA26-43CB-BFE5-95577EDB1CC8}"/>
              </a:ext>
            </a:extLst>
          </p:cNvPr>
          <p:cNvSpPr txBox="1"/>
          <p:nvPr/>
        </p:nvSpPr>
        <p:spPr>
          <a:xfrm>
            <a:off x="6073841" y="2068870"/>
            <a:ext cx="107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723D3D8-B2E9-4E2A-ACE9-94AC96419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129549"/>
              </p:ext>
            </p:extLst>
          </p:nvPr>
        </p:nvGraphicFramePr>
        <p:xfrm>
          <a:off x="6356269" y="3683631"/>
          <a:ext cx="1333987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987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nullptr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A6143C2-C00D-414B-BF0E-55E04034A7B5}"/>
              </a:ext>
            </a:extLst>
          </p:cNvPr>
          <p:cNvCxnSpPr/>
          <p:nvPr/>
        </p:nvCxnSpPr>
        <p:spPr>
          <a:xfrm>
            <a:off x="4610911" y="3842834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EF6C6A1-7080-4046-9C39-E65A0B0BB689}"/>
              </a:ext>
            </a:extLst>
          </p:cNvPr>
          <p:cNvCxnSpPr/>
          <p:nvPr/>
        </p:nvCxnSpPr>
        <p:spPr>
          <a:xfrm>
            <a:off x="3519521" y="3873411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77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CB96A20-FDF5-48A1-A6CC-09A3EC0BF46B}"/>
              </a:ext>
            </a:extLst>
          </p:cNvPr>
          <p:cNvGraphicFramePr>
            <a:graphicFrameLocks noGrp="1"/>
          </p:cNvGraphicFramePr>
          <p:nvPr/>
        </p:nvGraphicFramePr>
        <p:xfrm>
          <a:off x="4102802" y="3683631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-1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522453C-D1B7-4A41-8CCB-6F7C536AD8E8}"/>
              </a:ext>
            </a:extLst>
          </p:cNvPr>
          <p:cNvGraphicFramePr>
            <a:graphicFrameLocks noGrp="1"/>
          </p:cNvGraphicFramePr>
          <p:nvPr/>
        </p:nvGraphicFramePr>
        <p:xfrm>
          <a:off x="5201272" y="3669266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5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7CBF306-43C6-49D7-94D8-EBD9FE6AF1BA}"/>
              </a:ext>
            </a:extLst>
          </p:cNvPr>
          <p:cNvGraphicFramePr>
            <a:graphicFrameLocks noGrp="1"/>
          </p:cNvGraphicFramePr>
          <p:nvPr/>
        </p:nvGraphicFramePr>
        <p:xfrm>
          <a:off x="6337030" y="2422006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3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6EEA5E8-9A1E-4AB4-8D33-5EB25296A86A}"/>
              </a:ext>
            </a:extLst>
          </p:cNvPr>
          <p:cNvGraphicFramePr>
            <a:graphicFrameLocks noGrp="1"/>
          </p:cNvGraphicFramePr>
          <p:nvPr/>
        </p:nvGraphicFramePr>
        <p:xfrm>
          <a:off x="7434310" y="2422006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4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D7555A4-DCEA-425A-9BC2-C85AC5130321}"/>
              </a:ext>
            </a:extLst>
          </p:cNvPr>
          <p:cNvGraphicFramePr>
            <a:graphicFrameLocks noGrp="1"/>
          </p:cNvGraphicFramePr>
          <p:nvPr/>
        </p:nvGraphicFramePr>
        <p:xfrm>
          <a:off x="8512351" y="2425158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FA88B8C-EDDC-4E54-9173-28BE3905792F}"/>
              </a:ext>
            </a:extLst>
          </p:cNvPr>
          <p:cNvCxnSpPr/>
          <p:nvPr/>
        </p:nvCxnSpPr>
        <p:spPr>
          <a:xfrm>
            <a:off x="5727430" y="3852742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B16CF46-09D4-4F59-933C-849A2E9F5E25}"/>
              </a:ext>
            </a:extLst>
          </p:cNvPr>
          <p:cNvCxnSpPr/>
          <p:nvPr/>
        </p:nvCxnSpPr>
        <p:spPr>
          <a:xfrm>
            <a:off x="6824710" y="2605482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7B36845-9229-4EE3-B948-6CF4BA28D88C}"/>
              </a:ext>
            </a:extLst>
          </p:cNvPr>
          <p:cNvCxnSpPr/>
          <p:nvPr/>
        </p:nvCxnSpPr>
        <p:spPr>
          <a:xfrm>
            <a:off x="7902751" y="2608634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D9B7FAF-0335-4C4D-B61A-6E881D8F895A}"/>
              </a:ext>
            </a:extLst>
          </p:cNvPr>
          <p:cNvGraphicFramePr>
            <a:graphicFrameLocks noGrp="1"/>
          </p:cNvGraphicFramePr>
          <p:nvPr/>
        </p:nvGraphicFramePr>
        <p:xfrm>
          <a:off x="3045190" y="3673723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-1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58278D4-C597-46BE-9F17-70533AB8DF0B}"/>
              </a:ext>
            </a:extLst>
          </p:cNvPr>
          <p:cNvCxnSpPr>
            <a:endCxn id="13" idx="0"/>
          </p:cNvCxnSpPr>
          <p:nvPr/>
        </p:nvCxnSpPr>
        <p:spPr>
          <a:xfrm>
            <a:off x="3289030" y="3180945"/>
            <a:ext cx="0" cy="492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8A99778-DA97-44A2-B95C-50F05453D25B}"/>
              </a:ext>
            </a:extLst>
          </p:cNvPr>
          <p:cNvSpPr txBox="1"/>
          <p:nvPr/>
        </p:nvSpPr>
        <p:spPr>
          <a:xfrm>
            <a:off x="2934403" y="2814357"/>
            <a:ext cx="732167" cy="37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ans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DD34B8F-1D04-416F-A897-2955E9CC33FB}"/>
              </a:ext>
            </a:extLst>
          </p:cNvPr>
          <p:cNvCxnSpPr>
            <a:cxnSpLocks/>
          </p:cNvCxnSpPr>
          <p:nvPr/>
        </p:nvCxnSpPr>
        <p:spPr>
          <a:xfrm flipV="1">
            <a:off x="3300487" y="4053283"/>
            <a:ext cx="0" cy="479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4A56A1E-63FF-49FF-BECB-A52559CCCA41}"/>
              </a:ext>
            </a:extLst>
          </p:cNvPr>
          <p:cNvSpPr txBox="1"/>
          <p:nvPr/>
        </p:nvSpPr>
        <p:spPr>
          <a:xfrm>
            <a:off x="2934403" y="4533089"/>
            <a:ext cx="73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p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6C5116D-C90F-4CAD-8A93-128EF9564154}"/>
              </a:ext>
            </a:extLst>
          </p:cNvPr>
          <p:cNvCxnSpPr/>
          <p:nvPr/>
        </p:nvCxnSpPr>
        <p:spPr>
          <a:xfrm>
            <a:off x="6553740" y="1932590"/>
            <a:ext cx="0" cy="492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E300016-77E3-4C80-81E4-B42817DBBD43}"/>
              </a:ext>
            </a:extLst>
          </p:cNvPr>
          <p:cNvSpPr txBox="1"/>
          <p:nvPr/>
        </p:nvSpPr>
        <p:spPr>
          <a:xfrm>
            <a:off x="6198897" y="1501535"/>
            <a:ext cx="73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q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A1421FB-E2A8-4E1B-B1CF-E3C8678D553B}"/>
              </a:ext>
            </a:extLst>
          </p:cNvPr>
          <p:cNvGraphicFramePr>
            <a:graphicFrameLocks noGrp="1"/>
          </p:cNvGraphicFramePr>
          <p:nvPr/>
        </p:nvGraphicFramePr>
        <p:xfrm>
          <a:off x="9609629" y="2425158"/>
          <a:ext cx="1333987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987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nullptr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28F8490-D184-42CE-91D1-6F623C8088EA}"/>
              </a:ext>
            </a:extLst>
          </p:cNvPr>
          <p:cNvCxnSpPr/>
          <p:nvPr/>
        </p:nvCxnSpPr>
        <p:spPr>
          <a:xfrm>
            <a:off x="9000031" y="2614938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52188CB-EA26-43CB-BFE5-95577EDB1CC8}"/>
              </a:ext>
            </a:extLst>
          </p:cNvPr>
          <p:cNvSpPr txBox="1"/>
          <p:nvPr/>
        </p:nvSpPr>
        <p:spPr>
          <a:xfrm>
            <a:off x="6025529" y="1283702"/>
            <a:ext cx="107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723D3D8-B2E9-4E2A-ACE9-94AC96419458}"/>
              </a:ext>
            </a:extLst>
          </p:cNvPr>
          <p:cNvGraphicFramePr>
            <a:graphicFrameLocks noGrp="1"/>
          </p:cNvGraphicFramePr>
          <p:nvPr/>
        </p:nvGraphicFramePr>
        <p:xfrm>
          <a:off x="6356269" y="3683631"/>
          <a:ext cx="1333987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987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nullptr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A6143C2-C00D-414B-BF0E-55E04034A7B5}"/>
              </a:ext>
            </a:extLst>
          </p:cNvPr>
          <p:cNvCxnSpPr/>
          <p:nvPr/>
        </p:nvCxnSpPr>
        <p:spPr>
          <a:xfrm>
            <a:off x="4610911" y="3842834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EF6C6A1-7080-4046-9C39-E65A0B0BB689}"/>
              </a:ext>
            </a:extLst>
          </p:cNvPr>
          <p:cNvCxnSpPr/>
          <p:nvPr/>
        </p:nvCxnSpPr>
        <p:spPr>
          <a:xfrm>
            <a:off x="3519521" y="3873411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29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CB96A20-FDF5-48A1-A6CC-09A3EC0BF46B}"/>
              </a:ext>
            </a:extLst>
          </p:cNvPr>
          <p:cNvGraphicFramePr>
            <a:graphicFrameLocks noGrp="1"/>
          </p:cNvGraphicFramePr>
          <p:nvPr/>
        </p:nvGraphicFramePr>
        <p:xfrm>
          <a:off x="4102802" y="3683631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-1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522453C-D1B7-4A41-8CCB-6F7C536AD8E8}"/>
              </a:ext>
            </a:extLst>
          </p:cNvPr>
          <p:cNvGraphicFramePr>
            <a:graphicFrameLocks noGrp="1"/>
          </p:cNvGraphicFramePr>
          <p:nvPr/>
        </p:nvGraphicFramePr>
        <p:xfrm>
          <a:off x="5201272" y="3669266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5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7CBF306-43C6-49D7-94D8-EBD9FE6AF1BA}"/>
              </a:ext>
            </a:extLst>
          </p:cNvPr>
          <p:cNvGraphicFramePr>
            <a:graphicFrameLocks noGrp="1"/>
          </p:cNvGraphicFramePr>
          <p:nvPr/>
        </p:nvGraphicFramePr>
        <p:xfrm>
          <a:off x="6337030" y="2422006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3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6EEA5E8-9A1E-4AB4-8D33-5EB25296A86A}"/>
              </a:ext>
            </a:extLst>
          </p:cNvPr>
          <p:cNvGraphicFramePr>
            <a:graphicFrameLocks noGrp="1"/>
          </p:cNvGraphicFramePr>
          <p:nvPr/>
        </p:nvGraphicFramePr>
        <p:xfrm>
          <a:off x="7434310" y="2422006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4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D7555A4-DCEA-425A-9BC2-C85AC5130321}"/>
              </a:ext>
            </a:extLst>
          </p:cNvPr>
          <p:cNvGraphicFramePr>
            <a:graphicFrameLocks noGrp="1"/>
          </p:cNvGraphicFramePr>
          <p:nvPr/>
        </p:nvGraphicFramePr>
        <p:xfrm>
          <a:off x="8512351" y="2425158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FA88B8C-EDDC-4E54-9173-28BE3905792F}"/>
              </a:ext>
            </a:extLst>
          </p:cNvPr>
          <p:cNvCxnSpPr/>
          <p:nvPr/>
        </p:nvCxnSpPr>
        <p:spPr>
          <a:xfrm>
            <a:off x="5727430" y="3852742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B16CF46-09D4-4F59-933C-849A2E9F5E25}"/>
              </a:ext>
            </a:extLst>
          </p:cNvPr>
          <p:cNvCxnSpPr/>
          <p:nvPr/>
        </p:nvCxnSpPr>
        <p:spPr>
          <a:xfrm>
            <a:off x="6824710" y="2605482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7B36845-9229-4EE3-B948-6CF4BA28D88C}"/>
              </a:ext>
            </a:extLst>
          </p:cNvPr>
          <p:cNvCxnSpPr/>
          <p:nvPr/>
        </p:nvCxnSpPr>
        <p:spPr>
          <a:xfrm>
            <a:off x="7902751" y="2608634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D9B7FAF-0335-4C4D-B61A-6E881D8F895A}"/>
              </a:ext>
            </a:extLst>
          </p:cNvPr>
          <p:cNvGraphicFramePr>
            <a:graphicFrameLocks noGrp="1"/>
          </p:cNvGraphicFramePr>
          <p:nvPr/>
        </p:nvGraphicFramePr>
        <p:xfrm>
          <a:off x="3045190" y="3673723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-1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58278D4-C597-46BE-9F17-70533AB8DF0B}"/>
              </a:ext>
            </a:extLst>
          </p:cNvPr>
          <p:cNvCxnSpPr>
            <a:endCxn id="13" idx="0"/>
          </p:cNvCxnSpPr>
          <p:nvPr/>
        </p:nvCxnSpPr>
        <p:spPr>
          <a:xfrm>
            <a:off x="3289030" y="3180945"/>
            <a:ext cx="0" cy="492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8A99778-DA97-44A2-B95C-50F05453D25B}"/>
              </a:ext>
            </a:extLst>
          </p:cNvPr>
          <p:cNvSpPr txBox="1"/>
          <p:nvPr/>
        </p:nvSpPr>
        <p:spPr>
          <a:xfrm>
            <a:off x="2934403" y="2814357"/>
            <a:ext cx="732167" cy="37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ans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DD34B8F-1D04-416F-A897-2955E9CC33FB}"/>
              </a:ext>
            </a:extLst>
          </p:cNvPr>
          <p:cNvCxnSpPr>
            <a:cxnSpLocks/>
          </p:cNvCxnSpPr>
          <p:nvPr/>
        </p:nvCxnSpPr>
        <p:spPr>
          <a:xfrm flipV="1">
            <a:off x="4309840" y="4048826"/>
            <a:ext cx="0" cy="479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4A56A1E-63FF-49FF-BECB-A52559CCCA41}"/>
              </a:ext>
            </a:extLst>
          </p:cNvPr>
          <p:cNvSpPr txBox="1"/>
          <p:nvPr/>
        </p:nvSpPr>
        <p:spPr>
          <a:xfrm>
            <a:off x="3943756" y="4528632"/>
            <a:ext cx="73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p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6C5116D-C90F-4CAD-8A93-128EF9564154}"/>
              </a:ext>
            </a:extLst>
          </p:cNvPr>
          <p:cNvCxnSpPr/>
          <p:nvPr/>
        </p:nvCxnSpPr>
        <p:spPr>
          <a:xfrm>
            <a:off x="6553740" y="1932590"/>
            <a:ext cx="0" cy="492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E300016-77E3-4C80-81E4-B42817DBBD43}"/>
              </a:ext>
            </a:extLst>
          </p:cNvPr>
          <p:cNvSpPr txBox="1"/>
          <p:nvPr/>
        </p:nvSpPr>
        <p:spPr>
          <a:xfrm>
            <a:off x="6198897" y="1501535"/>
            <a:ext cx="73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q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A1421FB-E2A8-4E1B-B1CF-E3C8678D553B}"/>
              </a:ext>
            </a:extLst>
          </p:cNvPr>
          <p:cNvGraphicFramePr>
            <a:graphicFrameLocks noGrp="1"/>
          </p:cNvGraphicFramePr>
          <p:nvPr/>
        </p:nvGraphicFramePr>
        <p:xfrm>
          <a:off x="9609629" y="2425158"/>
          <a:ext cx="1333987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987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nullptr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28F8490-D184-42CE-91D1-6F623C8088EA}"/>
              </a:ext>
            </a:extLst>
          </p:cNvPr>
          <p:cNvCxnSpPr/>
          <p:nvPr/>
        </p:nvCxnSpPr>
        <p:spPr>
          <a:xfrm>
            <a:off x="9000031" y="2614938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52188CB-EA26-43CB-BFE5-95577EDB1CC8}"/>
              </a:ext>
            </a:extLst>
          </p:cNvPr>
          <p:cNvSpPr txBox="1"/>
          <p:nvPr/>
        </p:nvSpPr>
        <p:spPr>
          <a:xfrm>
            <a:off x="6025529" y="1283702"/>
            <a:ext cx="107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723D3D8-B2E9-4E2A-ACE9-94AC96419458}"/>
              </a:ext>
            </a:extLst>
          </p:cNvPr>
          <p:cNvGraphicFramePr>
            <a:graphicFrameLocks noGrp="1"/>
          </p:cNvGraphicFramePr>
          <p:nvPr/>
        </p:nvGraphicFramePr>
        <p:xfrm>
          <a:off x="6356269" y="3683631"/>
          <a:ext cx="1333987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987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nullptr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A6143C2-C00D-414B-BF0E-55E04034A7B5}"/>
              </a:ext>
            </a:extLst>
          </p:cNvPr>
          <p:cNvCxnSpPr/>
          <p:nvPr/>
        </p:nvCxnSpPr>
        <p:spPr>
          <a:xfrm>
            <a:off x="4610911" y="3842834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EF6C6A1-7080-4046-9C39-E65A0B0BB689}"/>
              </a:ext>
            </a:extLst>
          </p:cNvPr>
          <p:cNvCxnSpPr/>
          <p:nvPr/>
        </p:nvCxnSpPr>
        <p:spPr>
          <a:xfrm>
            <a:off x="3519521" y="3873411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58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CB96A20-FDF5-48A1-A6CC-09A3EC0BF46B}"/>
              </a:ext>
            </a:extLst>
          </p:cNvPr>
          <p:cNvGraphicFramePr>
            <a:graphicFrameLocks noGrp="1"/>
          </p:cNvGraphicFramePr>
          <p:nvPr/>
        </p:nvGraphicFramePr>
        <p:xfrm>
          <a:off x="4102802" y="3683631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-1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522453C-D1B7-4A41-8CCB-6F7C536AD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127756"/>
              </p:ext>
            </p:extLst>
          </p:nvPr>
        </p:nvGraphicFramePr>
        <p:xfrm>
          <a:off x="6350757" y="3638689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5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7CBF306-43C6-49D7-94D8-EBD9FE6AF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48648"/>
              </p:ext>
            </p:extLst>
          </p:nvPr>
        </p:nvGraphicFramePr>
        <p:xfrm>
          <a:off x="5239750" y="3638689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3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6EEA5E8-9A1E-4AB4-8D33-5EB25296A86A}"/>
              </a:ext>
            </a:extLst>
          </p:cNvPr>
          <p:cNvGraphicFramePr>
            <a:graphicFrameLocks noGrp="1"/>
          </p:cNvGraphicFramePr>
          <p:nvPr/>
        </p:nvGraphicFramePr>
        <p:xfrm>
          <a:off x="7434310" y="2422006"/>
          <a:ext cx="506919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19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4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D7555A4-DCEA-425A-9BC2-C85AC5130321}"/>
              </a:ext>
            </a:extLst>
          </p:cNvPr>
          <p:cNvGraphicFramePr>
            <a:graphicFrameLocks noGrp="1"/>
          </p:cNvGraphicFramePr>
          <p:nvPr/>
        </p:nvGraphicFramePr>
        <p:xfrm>
          <a:off x="8512351" y="2425158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FA88B8C-EDDC-4E54-9173-28BE3905792F}"/>
              </a:ext>
            </a:extLst>
          </p:cNvPr>
          <p:cNvCxnSpPr/>
          <p:nvPr/>
        </p:nvCxnSpPr>
        <p:spPr>
          <a:xfrm>
            <a:off x="6876915" y="3822165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B16CF46-09D4-4F59-933C-849A2E9F5E25}"/>
              </a:ext>
            </a:extLst>
          </p:cNvPr>
          <p:cNvCxnSpPr/>
          <p:nvPr/>
        </p:nvCxnSpPr>
        <p:spPr>
          <a:xfrm>
            <a:off x="5727430" y="3822165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7B36845-9229-4EE3-B948-6CF4BA28D88C}"/>
              </a:ext>
            </a:extLst>
          </p:cNvPr>
          <p:cNvCxnSpPr/>
          <p:nvPr/>
        </p:nvCxnSpPr>
        <p:spPr>
          <a:xfrm>
            <a:off x="7902751" y="2608634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D9B7FAF-0335-4C4D-B61A-6E881D8F895A}"/>
              </a:ext>
            </a:extLst>
          </p:cNvPr>
          <p:cNvGraphicFramePr>
            <a:graphicFrameLocks noGrp="1"/>
          </p:cNvGraphicFramePr>
          <p:nvPr/>
        </p:nvGraphicFramePr>
        <p:xfrm>
          <a:off x="3045190" y="3673723"/>
          <a:ext cx="487680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-1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58278D4-C597-46BE-9F17-70533AB8DF0B}"/>
              </a:ext>
            </a:extLst>
          </p:cNvPr>
          <p:cNvCxnSpPr>
            <a:endCxn id="13" idx="0"/>
          </p:cNvCxnSpPr>
          <p:nvPr/>
        </p:nvCxnSpPr>
        <p:spPr>
          <a:xfrm>
            <a:off x="3289030" y="3180945"/>
            <a:ext cx="0" cy="492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8A99778-DA97-44A2-B95C-50F05453D25B}"/>
              </a:ext>
            </a:extLst>
          </p:cNvPr>
          <p:cNvSpPr txBox="1"/>
          <p:nvPr/>
        </p:nvSpPr>
        <p:spPr>
          <a:xfrm>
            <a:off x="2934403" y="2814357"/>
            <a:ext cx="732167" cy="37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ans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DD34B8F-1D04-416F-A897-2955E9CC33FB}"/>
              </a:ext>
            </a:extLst>
          </p:cNvPr>
          <p:cNvCxnSpPr>
            <a:cxnSpLocks/>
          </p:cNvCxnSpPr>
          <p:nvPr/>
        </p:nvCxnSpPr>
        <p:spPr>
          <a:xfrm flipV="1">
            <a:off x="4309840" y="4048826"/>
            <a:ext cx="0" cy="479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4A56A1E-63FF-49FF-BECB-A52559CCCA41}"/>
              </a:ext>
            </a:extLst>
          </p:cNvPr>
          <p:cNvSpPr txBox="1"/>
          <p:nvPr/>
        </p:nvSpPr>
        <p:spPr>
          <a:xfrm>
            <a:off x="3943756" y="4528632"/>
            <a:ext cx="73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p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6C5116D-C90F-4CAD-8A93-128EF9564154}"/>
              </a:ext>
            </a:extLst>
          </p:cNvPr>
          <p:cNvCxnSpPr/>
          <p:nvPr/>
        </p:nvCxnSpPr>
        <p:spPr>
          <a:xfrm>
            <a:off x="6553740" y="1932590"/>
            <a:ext cx="0" cy="492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E300016-77E3-4C80-81E4-B42817DBBD43}"/>
              </a:ext>
            </a:extLst>
          </p:cNvPr>
          <p:cNvSpPr txBox="1"/>
          <p:nvPr/>
        </p:nvSpPr>
        <p:spPr>
          <a:xfrm>
            <a:off x="6198897" y="1501535"/>
            <a:ext cx="73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q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A1421FB-E2A8-4E1B-B1CF-E3C8678D553B}"/>
              </a:ext>
            </a:extLst>
          </p:cNvPr>
          <p:cNvGraphicFramePr>
            <a:graphicFrameLocks noGrp="1"/>
          </p:cNvGraphicFramePr>
          <p:nvPr/>
        </p:nvGraphicFramePr>
        <p:xfrm>
          <a:off x="9609629" y="2425158"/>
          <a:ext cx="1333987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987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nullptr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28F8490-D184-42CE-91D1-6F623C8088EA}"/>
              </a:ext>
            </a:extLst>
          </p:cNvPr>
          <p:cNvCxnSpPr/>
          <p:nvPr/>
        </p:nvCxnSpPr>
        <p:spPr>
          <a:xfrm>
            <a:off x="9000031" y="2614938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52188CB-EA26-43CB-BFE5-95577EDB1CC8}"/>
              </a:ext>
            </a:extLst>
          </p:cNvPr>
          <p:cNvSpPr txBox="1"/>
          <p:nvPr/>
        </p:nvSpPr>
        <p:spPr>
          <a:xfrm>
            <a:off x="7128646" y="2047560"/>
            <a:ext cx="107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723D3D8-B2E9-4E2A-ACE9-94AC96419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023476"/>
              </p:ext>
            </p:extLst>
          </p:nvPr>
        </p:nvGraphicFramePr>
        <p:xfrm>
          <a:off x="7505754" y="3653054"/>
          <a:ext cx="1333987" cy="3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987">
                  <a:extLst>
                    <a:ext uri="{9D8B030D-6E8A-4147-A177-3AD203B41FA5}">
                      <a16:colId xmlns:a16="http://schemas.microsoft.com/office/drawing/2014/main" val="4056358688"/>
                    </a:ext>
                  </a:extLst>
                </a:gridCol>
              </a:tblGrid>
              <a:tr h="379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nullptr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77798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A6143C2-C00D-414B-BF0E-55E04034A7B5}"/>
              </a:ext>
            </a:extLst>
          </p:cNvPr>
          <p:cNvCxnSpPr/>
          <p:nvPr/>
        </p:nvCxnSpPr>
        <p:spPr>
          <a:xfrm>
            <a:off x="4610911" y="3842834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EF6C6A1-7080-4046-9C39-E65A0B0BB689}"/>
              </a:ext>
            </a:extLst>
          </p:cNvPr>
          <p:cNvCxnSpPr/>
          <p:nvPr/>
        </p:nvCxnSpPr>
        <p:spPr>
          <a:xfrm>
            <a:off x="3519521" y="3873411"/>
            <a:ext cx="609600" cy="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59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201</Words>
  <Application>Microsoft Office PowerPoint</Application>
  <PresentationFormat>宽屏</PresentationFormat>
  <Paragraphs>172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Fira Code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指 尖</dc:creator>
  <cp:lastModifiedBy>指 尖</cp:lastModifiedBy>
  <cp:revision>6</cp:revision>
  <dcterms:created xsi:type="dcterms:W3CDTF">2020-09-24T10:45:23Z</dcterms:created>
  <dcterms:modified xsi:type="dcterms:W3CDTF">2020-09-24T12:02:13Z</dcterms:modified>
</cp:coreProperties>
</file>