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A92F-62E3-4FBF-B0E3-CE216F62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6342C0-2674-4E2D-A4C4-4691D01D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5D672-116D-40DF-8B33-3FBF2B1E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0D49-131F-44D9-9761-F43ACC62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8EFC1-D1F8-4622-B53C-F56B6A27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3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D0F45-4612-4195-97E2-67809C8D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7E33B-7160-4AA9-B57F-D800CC4B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555F2-B39C-4CE7-A262-A19DE2AE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E7EB3-398D-4CC7-9738-DC75D6BB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B8ADB-4530-4B1C-B36C-55765328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7B486-D0E8-4EF5-BB8C-97B3BC3A6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DE065-F04F-4AAD-8CE6-CF00951C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7B861-4E7E-420D-ACDD-A0564D1C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87F95-7BC3-4798-9AE6-247D5614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23769-A636-45B9-88B2-66D00FC9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C173E-64C6-4C70-BDFB-C0AADFB3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20E97-0DBF-4481-B06E-569BA1D2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50D1D-FD81-4D64-98ED-E32F39EB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D8D7A-B82F-423E-AB9D-D3360669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A36BF-283C-4D3E-96FE-A1AFECEF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E98C-A198-47BE-8521-EB4480EB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B2320-14AE-46DD-895E-073AFB56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4992E-21F4-416F-8428-6616E069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02AB7-191A-497C-8589-8194C6DE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0444E-81C0-46DA-BB66-629039F3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2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2F8CF-A274-4C76-B542-16FB4998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1C443-022C-421D-B529-D110AD66B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04323-6514-4158-AC94-FCBBCD97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5853E-3D02-48D0-B9C8-B0791BE6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AC53D-D940-4327-B8D0-24BD9288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8DC84-18A0-4D1D-9761-C05A04F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0A2C6-B762-4AB1-81E5-B3130CB8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05537-63D5-4AD6-92C7-C896A8B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158F4-6F3B-414F-A96E-0AF307F0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3071F-4BFF-4DF7-BAA1-F67DB6609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A21A20-1DB2-466B-BDB7-408E2987C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0DA86-2BAD-4AB2-9E0C-3B76A091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40EFC9-4ED9-42A7-9B68-715F3BD8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9C2D54-45A9-4679-A477-9E5D7990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6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E7B95-5A8B-4DD4-A709-7385B972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C32CC-BE38-44E8-BA0A-3A837496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39355-291A-4349-A4BA-0512F89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4C9A4E-18E2-420F-BD79-D7823708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5517C-D2B2-46EE-B5BD-0775AC93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DD16D-47D1-408C-A8EA-57A32B40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9C6DB-C007-42C6-BBA5-B0FCC54E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9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2B4B8-9311-4B93-AAAC-3AF93BBE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9CFD9-3668-4867-BC73-289846C3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63706-47AE-438B-A43E-12EFA7CF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7A3E9-AB11-4F24-A54A-683C914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73DBC-276F-4857-ABE0-4F7AFFCB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82C05-6FE1-4259-AE58-27C4C1D4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1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9282D-4BF4-4A86-A4F3-3A348A2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E5CED-DC58-4037-84A6-2953C367D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4CE53-54A1-4557-8B50-631EF4F1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31610-363A-4DDF-88C5-D5387BC3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15845-C9C8-4277-AB75-0506EA02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5C444-8C07-4C0D-8C54-28308D11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925AD-D0CB-4120-9786-74957F13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45EC1-9A19-4BA0-93ED-54578CED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5867-B518-4E27-B02D-DF225C0E7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043E-734F-43B6-94CD-BE5DBFECD9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EFAE1-881B-4503-9625-5044D663D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01599-EA7B-4A69-9550-8D3C5D91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02A6-C8F0-404D-8548-1D80CC794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5252"/>
              </p:ext>
            </p:extLst>
          </p:nvPr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27606"/>
              </p:ext>
            </p:extLst>
          </p:nvPr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29442"/>
              </p:ext>
            </p:extLst>
          </p:nvPr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FF49BB1-8181-480C-8779-657F08527EA6}"/>
              </a:ext>
            </a:extLst>
          </p:cNvPr>
          <p:cNvSpPr txBox="1"/>
          <p:nvPr/>
        </p:nvSpPr>
        <p:spPr>
          <a:xfrm>
            <a:off x="2908570" y="5583677"/>
            <a:ext cx="597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初始化</a:t>
            </a:r>
            <a:r>
              <a:rPr lang="en-US" altLang="zh-CN" dirty="0" err="1"/>
              <a:t>dist</a:t>
            </a:r>
            <a:r>
              <a:rPr lang="en-US" altLang="zh-CN" dirty="0"/>
              <a:t>[1]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DB328B-5429-4BCA-BF92-3A8E30F6EBB7}"/>
              </a:ext>
            </a:extLst>
          </p:cNvPr>
          <p:cNvSpPr txBox="1"/>
          <p:nvPr/>
        </p:nvSpPr>
        <p:spPr>
          <a:xfrm>
            <a:off x="9377464" y="4182894"/>
            <a:ext cx="2412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第一个参数表示路径长度，第二个参数表示节点。</a:t>
            </a:r>
            <a:endParaRPr lang="en-US" altLang="zh-CN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{0, 1}</a:t>
            </a:r>
            <a:endParaRPr lang="zh-CN" altLang="en-US" dirty="0">
              <a:latin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99173"/>
              </p:ext>
            </p:extLst>
          </p:nvPr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3173"/>
              </p:ext>
            </p:extLst>
          </p:nvPr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A6EF5C0-8AF6-4680-B7B0-0C0A1911E573}"/>
              </a:ext>
            </a:extLst>
          </p:cNvPr>
          <p:cNvSpPr txBox="1"/>
          <p:nvPr/>
        </p:nvSpPr>
        <p:spPr>
          <a:xfrm>
            <a:off x="2509736" y="5359941"/>
            <a:ext cx="6492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</a:rPr>
              <a:t>源点为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V1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。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V2, V4</a:t>
            </a:r>
            <a:r>
              <a:rPr lang="zh-CN" altLang="en-US" sz="1600" dirty="0">
                <a:latin typeface="Fira Code Retina" panose="020B0809050000020004" pitchFamily="49" charset="0"/>
              </a:rPr>
              <a:t>点都满足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+ value &lt; 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[next]</a:t>
            </a:r>
          </a:p>
          <a:p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(now</a:t>
            </a:r>
            <a:r>
              <a:rPr lang="zh-CN" altLang="en-US" sz="1600" dirty="0">
                <a:latin typeface="Fira Code Retina" panose="020B0809050000020004" pitchFamily="49" charset="0"/>
              </a:rPr>
              <a:t>表示当前节点，这里是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V1</a:t>
            </a:r>
            <a:r>
              <a:rPr lang="zh-CN" altLang="en-US" sz="1600" dirty="0">
                <a:latin typeface="Fira Code Retina" panose="020B0809050000020004" pitchFamily="49" charset="0"/>
              </a:rPr>
              <a:t>，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next</a:t>
            </a:r>
            <a:r>
              <a:rPr lang="zh-CN" altLang="en-US" sz="1600" dirty="0">
                <a:latin typeface="Fira Code Retina" panose="020B0809050000020004" pitchFamily="49" charset="0"/>
              </a:rPr>
              <a:t>表示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now</a:t>
            </a:r>
            <a:r>
              <a:rPr lang="zh-CN" altLang="en-US" sz="1600" dirty="0">
                <a:latin typeface="Fira Code Retina" panose="020B0809050000020004" pitchFamily="49" charset="0"/>
              </a:rPr>
              <a:t>节点的邻接点，这里是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V2</a:t>
            </a:r>
            <a:r>
              <a:rPr lang="zh-CN" altLang="en-US" sz="1600" dirty="0">
                <a:latin typeface="Fira Code Retina" panose="020B0809050000020004" pitchFamily="49" charset="0"/>
              </a:rPr>
              <a:t>和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V4</a:t>
            </a:r>
            <a:r>
              <a:rPr lang="zh-CN" altLang="en-US" sz="1600" dirty="0">
                <a:latin typeface="Fira Code Retina" panose="020B0809050000020004" pitchFamily="49" charset="0"/>
              </a:rPr>
              <a:t>，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value</a:t>
            </a:r>
            <a:r>
              <a:rPr lang="zh-CN" altLang="en-US" sz="1600" dirty="0">
                <a:latin typeface="Fira Code Retina" panose="020B0809050000020004" pitchFamily="49" charset="0"/>
              </a:rPr>
              <a:t>表示当前节点到其邻接点距离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)</a:t>
            </a:r>
          </a:p>
          <a:p>
            <a:r>
              <a:rPr lang="zh-CN" altLang="en-US" sz="1600" dirty="0">
                <a:latin typeface="Fira Code Retina" panose="020B0809050000020004" pitchFamily="49" charset="0"/>
              </a:rPr>
              <a:t>我们把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V1</a:t>
            </a:r>
            <a:r>
              <a:rPr lang="zh-CN" altLang="en-US" sz="1600" dirty="0">
                <a:latin typeface="Fira Code Retina" panose="020B0809050000020004" pitchFamily="49" charset="0"/>
              </a:rPr>
              <a:t>的邻接点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V2</a:t>
            </a:r>
            <a:r>
              <a:rPr lang="zh-CN" altLang="en-US" sz="1600" dirty="0">
                <a:latin typeface="Fira Code Retina" panose="020B0809050000020004" pitchFamily="49" charset="0"/>
              </a:rPr>
              <a:t>，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V4</a:t>
            </a:r>
            <a:r>
              <a:rPr lang="zh-CN" altLang="en-US" sz="1600" dirty="0">
                <a:latin typeface="Fira Code Retina" panose="020B0809050000020004" pitchFamily="49" charset="0"/>
              </a:rPr>
              <a:t>压入小端优先队列。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7475F1-B28F-47A5-A957-657D8E408779}"/>
              </a:ext>
            </a:extLst>
          </p:cNvPr>
          <p:cNvSpPr txBox="1"/>
          <p:nvPr/>
        </p:nvSpPr>
        <p:spPr>
          <a:xfrm>
            <a:off x="9377464" y="4182894"/>
            <a:ext cx="2412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{1,4}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{2,2}</a:t>
            </a:r>
            <a:endParaRPr lang="zh-CN" altLang="en-US" dirty="0">
              <a:latin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6217"/>
              </p:ext>
            </p:extLst>
          </p:nvPr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30992"/>
              </p:ext>
            </p:extLst>
          </p:nvPr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509736" y="5359941"/>
            <a:ext cx="6492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从优先队列里面取出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value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值小的，也就是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V4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，接着，我们找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V4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的邻接点，满足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+ value &lt; 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[next]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条件的我们就更新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和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path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的值，并且压入优先队列。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{2,2}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{3,3}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{3,5}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{5,7}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{9,6}</a:t>
            </a:r>
          </a:p>
          <a:p>
            <a:endParaRPr lang="zh-CN" altLang="en-US" dirty="0">
              <a:latin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0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509736" y="5359941"/>
            <a:ext cx="649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从优先队列里面取出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value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值小的，也就是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V2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，接着，我们找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V2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的邻接点，不满足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+ value &lt; 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[next]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条件。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{3,3}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{3,5}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{5,7}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{9,6}</a:t>
            </a:r>
          </a:p>
        </p:txBody>
      </p:sp>
    </p:spTree>
    <p:extLst>
      <p:ext uri="{BB962C8B-B14F-4D97-AF65-F5344CB8AC3E}">
        <p14:creationId xmlns:p14="http://schemas.microsoft.com/office/powerpoint/2010/main" val="234615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19076"/>
              </p:ext>
            </p:extLst>
          </p:nvPr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8287"/>
              </p:ext>
            </p:extLst>
          </p:nvPr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509736" y="5359941"/>
            <a:ext cx="649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从优先队列里面取出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value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值小的，也就是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V3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，接着，我们找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V3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的邻接点，满足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+ value &lt; 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[next]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条件，更新。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{3,5}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{5,7}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{9,6}</a:t>
            </a:r>
          </a:p>
        </p:txBody>
      </p:sp>
    </p:spTree>
    <p:extLst>
      <p:ext uri="{BB962C8B-B14F-4D97-AF65-F5344CB8AC3E}">
        <p14:creationId xmlns:p14="http://schemas.microsoft.com/office/powerpoint/2010/main" val="139829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509736" y="5359941"/>
            <a:ext cx="649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从优先队列里面取出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value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值小的，也就是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V5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，接着，我们找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V5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的邻接点，不满足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+ value &lt; 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[next]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条件。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{5,7}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{9,6}</a:t>
            </a:r>
          </a:p>
        </p:txBody>
      </p:sp>
    </p:spTree>
    <p:extLst>
      <p:ext uri="{BB962C8B-B14F-4D97-AF65-F5344CB8AC3E}">
        <p14:creationId xmlns:p14="http://schemas.microsoft.com/office/powerpoint/2010/main" val="182438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18455"/>
              </p:ext>
            </p:extLst>
          </p:nvPr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25061"/>
              </p:ext>
            </p:extLst>
          </p:nvPr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509736" y="5359941"/>
            <a:ext cx="649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从优先队列里面取出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value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值小的，也就是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V7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，接着，我们找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V7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的邻接点，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V6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+ value &lt; 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[next]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条件，更新。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{6,6}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{9,6}</a:t>
            </a:r>
          </a:p>
        </p:txBody>
      </p:sp>
    </p:spTree>
    <p:extLst>
      <p:ext uri="{BB962C8B-B14F-4D97-AF65-F5344CB8AC3E}">
        <p14:creationId xmlns:p14="http://schemas.microsoft.com/office/powerpoint/2010/main" val="17772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451370" y="5404688"/>
            <a:ext cx="649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不满足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[now] == 9, 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出对，不访问了。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{9,6}</a:t>
            </a:r>
          </a:p>
        </p:txBody>
      </p:sp>
    </p:spTree>
    <p:extLst>
      <p:ext uri="{BB962C8B-B14F-4D97-AF65-F5344CB8AC3E}">
        <p14:creationId xmlns:p14="http://schemas.microsoft.com/office/powerpoint/2010/main" val="167363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B0C327-64F5-4A3B-824F-4D12892F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666750"/>
            <a:ext cx="3248025" cy="27622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F80A13-7E48-4265-BC4D-C68DC295BAD9}"/>
              </a:ext>
            </a:extLst>
          </p:cNvPr>
          <p:cNvGraphicFramePr>
            <a:graphicFrameLocks noGrp="1"/>
          </p:cNvGraphicFramePr>
          <p:nvPr/>
        </p:nvGraphicFramePr>
        <p:xfrm>
          <a:off x="3306864" y="4099817"/>
          <a:ext cx="5578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96">
                  <a:extLst>
                    <a:ext uri="{9D8B030D-6E8A-4147-A177-3AD203B41FA5}">
                      <a16:colId xmlns:a16="http://schemas.microsoft.com/office/drawing/2014/main" val="95522719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872552152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04133686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81906283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123054330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2978645997"/>
                    </a:ext>
                  </a:extLst>
                </a:gridCol>
                <a:gridCol w="796896">
                  <a:extLst>
                    <a:ext uri="{9D8B030D-6E8A-4147-A177-3AD203B41FA5}">
                      <a16:colId xmlns:a16="http://schemas.microsoft.com/office/drawing/2014/main" val="411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97237B-5425-4C2C-8E39-1E4EAE72BD59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470279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DC2D8E-3EDF-459B-8139-1C65E853CD98}"/>
              </a:ext>
            </a:extLst>
          </p:cNvPr>
          <p:cNvGraphicFramePr>
            <a:graphicFrameLocks noGrp="1"/>
          </p:cNvGraphicFramePr>
          <p:nvPr/>
        </p:nvGraphicFramePr>
        <p:xfrm>
          <a:off x="2509736" y="4836891"/>
          <a:ext cx="637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123000693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927857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89842321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1262807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75123566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1877659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36529161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78391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63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07AB1C-CDB5-445C-9332-B1987D3925F3}"/>
              </a:ext>
            </a:extLst>
          </p:cNvPr>
          <p:cNvSpPr txBox="1"/>
          <p:nvPr/>
        </p:nvSpPr>
        <p:spPr>
          <a:xfrm>
            <a:off x="2509736" y="5359941"/>
            <a:ext cx="649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结束，</a:t>
            </a:r>
            <a:r>
              <a:rPr lang="en-US" altLang="zh-CN" sz="1600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dist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[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下标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]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就是最短路径长度，遍历</a:t>
            </a:r>
            <a:r>
              <a:rPr lang="en-US" altLang="zh-CN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path</a:t>
            </a:r>
            <a:r>
              <a:rPr lang="zh-CN" altLang="en-US" sz="16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就可以得到最短路径。</a:t>
            </a:r>
            <a:endParaRPr lang="en-US" altLang="zh-CN" sz="16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FA00FB-E626-4A41-9BFB-14566AFDDDF3}"/>
              </a:ext>
            </a:extLst>
          </p:cNvPr>
          <p:cNvSpPr txBox="1"/>
          <p:nvPr/>
        </p:nvSpPr>
        <p:spPr>
          <a:xfrm>
            <a:off x="9377464" y="4182894"/>
            <a:ext cx="241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que.pop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altLang="zh-CN" dirty="0" err="1">
                <a:latin typeface="Fira Code Retina" panose="020B0809050000020004" pitchFamily="49" charset="0"/>
                <a:ea typeface="Fira Code Retina" panose="020B0809050000020004" pitchFamily="49" charset="0"/>
              </a:rPr>
              <a:t>priorty_queue</a:t>
            </a:r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</a:p>
          <a:p>
            <a:r>
              <a:rPr lang="en-US" altLang="zh-CN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26130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684</Words>
  <Application>Microsoft Office PowerPoint</Application>
  <PresentationFormat>宽屏</PresentationFormat>
  <Paragraphs>257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Fira Code Retina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7</cp:revision>
  <dcterms:created xsi:type="dcterms:W3CDTF">2020-08-07T02:00:23Z</dcterms:created>
  <dcterms:modified xsi:type="dcterms:W3CDTF">2020-08-07T02:59:00Z</dcterms:modified>
</cp:coreProperties>
</file>