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723F1-B0B4-4011-9F91-E43A10724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42FF5-65EF-4DDC-ABEE-1DEB73E7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A8E7C-1FEE-4835-A27F-DDDADD80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323-02C0-4282-A757-10F3C789269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055B3-1DAB-4FC6-AA9F-50280EAD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6017A-0249-48E4-9C21-4D5CBBEA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29C3-B350-4612-A006-497378A9C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1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CC78D-01E0-4AED-AE76-D1280569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1845AF-1BC9-4C53-9433-643504D6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E2128-4B8B-4459-BCCD-0AC0F801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323-02C0-4282-A757-10F3C789269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67293-1F94-4AEC-B6FF-A5EFC496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93CE7-34B6-4655-B594-BAC3229A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29C3-B350-4612-A006-497378A9C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3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9E90A3-0886-48A0-9C21-BC27F37DF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D6EC2F-4C0D-453C-B32E-B7019667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CA37D-529B-4C73-8723-C966D174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323-02C0-4282-A757-10F3C789269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2C32B-C095-44AD-9A74-8251E8C7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74F85-ADFB-4827-AC2B-D01046E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29C3-B350-4612-A006-497378A9C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C4F29-2692-4482-AFCA-42FAC1CB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8B094-D7C9-4C16-98A8-03974529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B4D8B-1AEC-49C2-A8A0-A4AA9F6A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323-02C0-4282-A757-10F3C789269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8CF32-FF06-445B-9F59-B2AEDF3E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3EED5-9534-460F-A931-8C62D9F3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29C3-B350-4612-A006-497378A9C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6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214D1-2555-4AA1-A807-E4DF0767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8E551-0939-4297-8BC5-B46F1C6F1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EC3D9-93FB-4F07-8DE2-5617FAC4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323-02C0-4282-A757-10F3C789269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178CD-5268-4F82-AAB4-4BA51AF6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D64BA-C867-4F42-9747-5049132D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29C3-B350-4612-A006-497378A9C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8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8E86-BF46-44B5-8BF5-A9CC125E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4B419-E5FD-4DC2-A293-CB9FE9974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5B991-1CB0-4798-8275-04476CEC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96047-8547-4854-A78E-ED62AF26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323-02C0-4282-A757-10F3C789269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34A72-29DF-4F66-BEC5-36B164A6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8B448-E576-4168-9EAB-044E59CE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29C3-B350-4612-A006-497378A9C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3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CA943-A141-488F-B114-E27B820B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CD898-D910-4743-834D-53AA701F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C92864-9645-4933-8151-3D75F6912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65417C-7DEF-4102-893F-A079FC7E9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785A7A-80A2-4836-9272-E19CE209E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7E7D8F-EAF6-407B-9464-42126FB6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323-02C0-4282-A757-10F3C789269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1DC1EC-444D-4B01-9EA0-6F35E34D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988780-0052-49C7-B672-6C6C785B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29C3-B350-4612-A006-497378A9C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8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AD60A-CA52-4C90-BCAB-25EC5EE1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38F4F-9F8A-4B21-9D0A-A8616E7E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323-02C0-4282-A757-10F3C789269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87A767-4A96-4B2B-BBFC-95B3E35B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319A10-28EA-462C-A9C4-EBD012B9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29C3-B350-4612-A006-497378A9C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5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BE35C-4C3E-40A8-8015-DB83C47B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323-02C0-4282-A757-10F3C789269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98E822-2846-4195-8289-147B3512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FC119E-0241-472B-96E7-40EDEF47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29C3-B350-4612-A006-497378A9C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689CF-A0BC-4D6E-81B2-208686AA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A979-3987-4AFE-A6B2-F9E1B262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3BCC4-33C9-4F20-8D15-BA7FC45E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A78AA-28B5-4E78-B2D7-BBB21170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323-02C0-4282-A757-10F3C789269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0FE05-1DE6-4671-97E7-EA07A0DB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7D0FE5-EEF7-4F8E-A064-428D61BC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29C3-B350-4612-A006-497378A9C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0C4DD-0227-4E91-9E3A-95C2DB00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C04FA3-76CB-40A6-9850-77155ED99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4566A-9E9D-42AA-91D4-4C6F65A44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232DF-5A55-4FFE-A89D-C76BED90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323-02C0-4282-A757-10F3C789269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8889A-2569-436E-8094-339950A0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193E4-301A-4F28-BE36-33592854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29C3-B350-4612-A006-497378A9C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8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6DC6C6-295C-4FBC-A212-9206E4BD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C8157-78AE-4FF3-9B1D-22EE935A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5AE9E-5A8E-4FA9-8884-887CCFD2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9323-02C0-4282-A757-10F3C789269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B2E93-005A-4F09-B022-82F3380EE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7BB70-68E4-4901-80C3-C66D96AFC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129C3-B350-4612-A006-497378A9C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5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65894AC-271D-4C68-9019-7E9AD55D6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852612"/>
            <a:ext cx="5343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7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73327C-9F1E-40E3-B52F-9F0BBBC66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1947862"/>
            <a:ext cx="69437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8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CE7DF2-9BDD-4535-911E-231BE9408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1947862"/>
            <a:ext cx="69437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4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D74C1D-F0A0-4C92-ABB0-625EB135F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1947862"/>
            <a:ext cx="69437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1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5F4B66-CBBF-4A8C-B28F-E1F0B5A26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1947862"/>
            <a:ext cx="69437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836667-D7AA-4034-8916-297F3906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1947862"/>
            <a:ext cx="69437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5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F09A61-7E5F-47D6-A7E0-AA871660B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852612"/>
            <a:ext cx="5343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23B103-8FC7-4390-AB21-88D909EB5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1852612"/>
            <a:ext cx="51911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5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CF6648-F31A-4E86-87AE-FC1385CFC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1852612"/>
            <a:ext cx="5172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0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D2CBBD-CE95-4788-AF54-C6F4EC2E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1852612"/>
            <a:ext cx="5172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0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21D064-0867-49A1-9629-F5E8969C4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1852612"/>
            <a:ext cx="69437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8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BEF114-6646-443F-B119-FE3961697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1757362"/>
            <a:ext cx="694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0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1A66CB-EFA6-4601-9865-11798E628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1757362"/>
            <a:ext cx="694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A4959F-453B-4430-BA64-959E23D21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1757362"/>
            <a:ext cx="694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45A983-6193-427B-8A13-A70E45B3C525}">
  <we:reference id="wa200000113" version="1.0.0.0" store="en-001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incipe</dc:creator>
  <cp:lastModifiedBy>incipe</cp:lastModifiedBy>
  <cp:revision>3</cp:revision>
  <dcterms:created xsi:type="dcterms:W3CDTF">2020-10-18T01:30:32Z</dcterms:created>
  <dcterms:modified xsi:type="dcterms:W3CDTF">2020-10-18T01:58:09Z</dcterms:modified>
</cp:coreProperties>
</file>