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24BF7-BBEC-43E3-8CF0-82719E1B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46EBF3-89F0-4B1D-8D26-BD2283FF9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52C36-B0C4-4475-9A39-340ECD1A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E7641-7E9D-409D-A0F2-4C22CEB3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29EC2-FA13-47DB-9DC7-1E7D9C6C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2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952D5-779C-44A5-B3E8-C8EB93F5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8FF93-857D-4E1B-A7C2-D036E30B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0D34D-E355-4DE2-A9EA-3C1D2410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64D77-AC97-4AB8-9D83-F216779C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1C4BF-95D4-4298-B3C7-F9C26F76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87A1D6-BFFE-4AB7-BE52-0E92FA227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6FD6A0-7487-4B32-85D2-86BDA3D7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A73C2-FF84-423A-951F-1082FC9B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25643-1B7C-4B99-84EC-DB8F29AF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2EEE5-1BD6-467B-A378-25F69A91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0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92ACB-6308-4D6A-B515-1349A386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AD2A0-5800-41F8-BC4E-D020BAC7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68AC-3461-499F-816C-6EDB18F2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4683F-A73E-4094-B0C3-8EE46DC5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6E1DA-76D7-44E0-96A8-63B98420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2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929CC-4B11-45A6-AE70-C728EBF7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4F769-4588-455C-ADF5-6FF6252F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87A64-6664-4D07-888E-3F6A3A7F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50B3F-3FC5-4D8F-833C-D30599D1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C97CA-588D-4743-856B-A296DECE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BAD47-5B33-4AC2-87B5-06E70A24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5AB25-B0E7-4529-823A-42579824B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B71A6-BE0D-400B-83B4-05343B0E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48D4E-9019-4F0D-ACE6-4386DF3B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51662-C75B-4F47-AFCE-EC12842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BD085-74D4-41E2-A920-1CE8E76B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2142A-BC54-4247-A2E0-C773E9E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52D15-18D1-4D43-B32B-FC71156B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152B8-68BB-4A1F-B9C9-46092DBD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81E31-2F9E-4AA5-8AF1-EA219FA09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0E5ADA-8916-4614-A1D7-A461C6034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6A90B8-95F9-4C75-A147-4157FCA8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04F803-CF21-496E-9959-0777A8E3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5F56DC-B79C-4CC8-9595-92AB5284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4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94108-04AC-41EC-A976-EECF6D8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26551-62CD-4908-A112-7B79F795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6A826-42D5-49B0-A4AB-EBB8495D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EB9A9-26BC-466B-A5AC-A32EEE64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9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64188-CD2B-4297-8188-D17651B3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DB5DEA-0336-4365-879A-A1DFE866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CF060-EF90-4006-9386-E44DC790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CA93A-50A7-4AC5-BC03-04DE08B1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E8394-7C62-426B-88A1-C0226695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194DE-BA98-4244-BC30-A81E7646D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7AD97-18AA-4361-9718-E9DC0E31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72BD8-4277-4C0C-8725-95204B73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59F43-4B7F-4488-BDBF-1300227B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3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39F4-944D-43FB-8E68-A01BA920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C5C4A-EFC6-4D32-9673-31F6EF827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26A06-A3D1-4320-9E26-81D05E41D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4E928-F75A-4025-9FD7-41BB4FD5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8C259-92CF-4CE2-A3D4-F00197F4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D0EA8-E6C0-45DD-B9A8-E7915869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4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516878-154F-4CE6-BB19-271FA4C1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BF875-74CB-48AF-B664-A5D3839B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77859-DAA4-4377-B9A9-752A59E8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C00A-BF53-4A4F-B6B4-20C1128D2CE5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76F29-050A-4704-BDF5-853055384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5005C-D6CC-43DD-B643-E42899E1E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EEE5-8142-4965-B8A1-040522E96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6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BDFD57B-BFC9-4304-8DC1-6B02D63B2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23" y="2519170"/>
            <a:ext cx="4581153" cy="1819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40B9BE-E888-4C84-B467-B9FB3CB7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23" y="2671570"/>
            <a:ext cx="4581153" cy="18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8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AD17B0-FE11-4BD8-BA10-3A7E0B82F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481262"/>
            <a:ext cx="42005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2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29CDF7-BB7D-4ACF-A27A-D1AD456C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87" y="147637"/>
            <a:ext cx="42386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8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1</cp:revision>
  <dcterms:created xsi:type="dcterms:W3CDTF">2020-10-03T04:26:38Z</dcterms:created>
  <dcterms:modified xsi:type="dcterms:W3CDTF">2020-10-03T04:33:04Z</dcterms:modified>
</cp:coreProperties>
</file>