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cc6eb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cc6eb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cc6eb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cc6eb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cc6eb5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cc6eb5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cc6eb5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cc6eb5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Movie Watching Group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moderator: group manager incharge of tasks such as: creating a group, invite people into group, create movie watching event, initiate and close voting.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group members: family members except the moderator, who can vote for the movies during movie watching events, search for movies, vote on movies and read movie comments.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movie review site: the site that provide reviews for each movie that can be accessed by the group members.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login: login the movie watching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create movie group: create a group for new members.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pull a movie list: create a list of movie and add them into group.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inviting people: add more people into movie group.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create movie watching event: create a event and prepare for voting.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open voting: open the voting channel for group members and inform group members.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close voting: close voting and show movie winner.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cast votes: vote for movie you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join a group: join a group created by moderator.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unsubscribe from a group: leave a group that you have joined before.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search movie: search a movie by name.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check movie reviews: check movie reviews.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watch movie: you have option to watch trailer or whole movie.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2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Diagrams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025" y="0"/>
            <a:ext cx="31228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