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0E77-34D3-4525-B23A-10A14E6AC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8FAD8-0731-4A63-A665-AEA9E84E9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B6E60-DCAF-460B-88BF-CBEFA6BE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79A-587A-4833-B21E-B401F1F9111F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A0A93-01AB-4D7D-AC1D-179398A8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825DC-F367-48E5-BECE-AA57ECA3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6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4B38-928C-408D-B89B-588A3C9E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8AB02-0F9A-44B3-BFF3-BB02B7451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23E6A-6430-4B71-985A-3DC3D453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79A-587A-4833-B21E-B401F1F9111F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9979-84E6-49A6-874B-17D611A6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6AF22-DFE5-48C6-9F4B-31694A47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DA7A0-54BD-44A1-9696-E0C0D8866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AB924-0D77-49D7-A7CD-50EBFC5E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A59CD-5E58-45E8-89EF-F5034E8B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79A-587A-4833-B21E-B401F1F9111F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32E37-021C-4578-8CD4-DADAF5AA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3F520-6A04-48E3-AFD9-CEAB834E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9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8923-543D-47A4-A396-624E4A9E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5C0B-E3AD-41AC-8C57-CE7B6853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0FDE6-36D5-488D-975E-803E16EF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79A-587A-4833-B21E-B401F1F9111F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64D8-FE31-4782-98D4-C83D3F36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9D096-B173-4583-85C9-E1FAC74B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5C5B-A37C-4AAB-B0EB-1C7E719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1FB12-8920-463E-8102-41C92A67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FD22F-3A21-496C-BD3E-6E07341C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79A-587A-4833-B21E-B401F1F9111F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F059C-2C03-42C2-9441-D38ECD8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6A779-C5D3-4478-B306-F5219AF3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264A-F287-4CCE-B9B9-4686E48F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74E3-4D19-41E7-A351-B61418282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A5652-6ECE-4D62-918E-B14877BEE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15558-617F-459D-B0EC-0C875B21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79A-587A-4833-B21E-B401F1F9111F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48552-E8D1-40B0-A922-151BD54D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76767-D051-4A26-866D-832352FD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0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76F4-0885-4254-9BEA-13794F75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BAA89-6474-4141-A1FC-DF53CBF3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F2D13-3049-4C02-8DE1-861D409A1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84C08-2A84-406A-A0D6-C5CC030D7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11180-4425-4A81-8039-1874C4693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3A6E4-F184-4317-9831-227FDECC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79A-587A-4833-B21E-B401F1F9111F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04C52-6BF3-4D93-86D9-51458C1E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D066E-B168-4A79-B0FB-20D877BF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7C3F-EB6D-4B23-B13E-BEC54149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05FF1-AA4E-45BA-BBA4-562AEDC3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79A-587A-4833-B21E-B401F1F9111F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D3D78-64BB-4829-87B1-F365EE9A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677F4-EE8C-45CA-BDF5-D5FD7D63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9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6DFA8-5F26-4705-AA39-4B059D60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79A-587A-4833-B21E-B401F1F9111F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7489F-C8B0-4FFF-9EB6-23B44C4F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9BCD3-E34E-447F-B424-F8431B67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3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CC39-C336-41AC-B26A-C369F548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3C04-8803-4904-ADED-F4158551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97D08-11E2-4B0E-A02A-2723126AC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1FAEB-592B-4763-A515-76E24BB6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79A-587A-4833-B21E-B401F1F9111F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2C822-95C0-4691-B085-A16EF315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76D3B-6D99-4A6E-AB90-8D8BEA8C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8A51-3259-45C1-8CF2-F97E8743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C0954-87FD-40EA-B7E4-3981F9E35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B8FFA-31C4-4BA9-B260-AD8A1D44F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0EC5B-EF76-4726-BEB4-EB197A6B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979A-587A-4833-B21E-B401F1F9111F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F40A5-2286-4DDA-A05B-D520490A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18151-F679-4676-9B29-5F582986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3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75686-A424-4A54-ABC2-A39A2E2B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40AC8-F278-4783-A277-8FDA422AE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DCDF-E9B1-4042-A301-08F479C51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8979A-587A-4833-B21E-B401F1F9111F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54FC-6213-4537-AD29-E2C9BF053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DA69C-F15B-4125-8A59-D81B89441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CECE-7239-4FCE-845E-525C2A9E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2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0B46-4CC0-49F6-8054-E77F08302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DBE89-E54D-4CA1-9049-8BF87F122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3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085D-E9AC-45F7-BE2D-6C67DBFD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0D15C3-2CC8-4D10-9D42-3B0072BC4848}"/>
              </a:ext>
            </a:extLst>
          </p:cNvPr>
          <p:cNvSpPr/>
          <p:nvPr/>
        </p:nvSpPr>
        <p:spPr>
          <a:xfrm>
            <a:off x="1020933" y="2414726"/>
            <a:ext cx="1242874" cy="5859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BFFE25-4499-479E-9E67-E4D8B52860C3}"/>
              </a:ext>
            </a:extLst>
          </p:cNvPr>
          <p:cNvSpPr/>
          <p:nvPr/>
        </p:nvSpPr>
        <p:spPr>
          <a:xfrm>
            <a:off x="2425085" y="2414726"/>
            <a:ext cx="1242874" cy="5859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Servo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FBECE8-B637-46E8-8954-E5488568C32E}"/>
              </a:ext>
            </a:extLst>
          </p:cNvPr>
          <p:cNvSpPr/>
          <p:nvPr/>
        </p:nvSpPr>
        <p:spPr>
          <a:xfrm>
            <a:off x="3829237" y="2414726"/>
            <a:ext cx="1242874" cy="5859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Servo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4E05DB-78F5-4D98-9795-52C550994D82}"/>
              </a:ext>
            </a:extLst>
          </p:cNvPr>
          <p:cNvSpPr/>
          <p:nvPr/>
        </p:nvSpPr>
        <p:spPr>
          <a:xfrm>
            <a:off x="2425085" y="4145872"/>
            <a:ext cx="3261066" cy="17133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D7C12E-FA87-4F74-BDDB-4DA887CFDF72}"/>
              </a:ext>
            </a:extLst>
          </p:cNvPr>
          <p:cNvSpPr/>
          <p:nvPr/>
        </p:nvSpPr>
        <p:spPr>
          <a:xfrm>
            <a:off x="221944" y="3604334"/>
            <a:ext cx="816745" cy="5415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source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9A3C73-BF9B-4BAD-BE6C-21C3E4D71215}"/>
              </a:ext>
            </a:extLst>
          </p:cNvPr>
          <p:cNvSpPr/>
          <p:nvPr/>
        </p:nvSpPr>
        <p:spPr>
          <a:xfrm>
            <a:off x="6211410" y="4722921"/>
            <a:ext cx="1450019" cy="11363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Wifi</a:t>
            </a:r>
            <a:r>
              <a:rPr lang="en-US" sz="1600" dirty="0"/>
              <a:t> (to connect with the phone)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50627D4-364B-4025-BD0F-9880249186EB}"/>
              </a:ext>
            </a:extLst>
          </p:cNvPr>
          <p:cNvSpPr/>
          <p:nvPr/>
        </p:nvSpPr>
        <p:spPr>
          <a:xfrm>
            <a:off x="5233389" y="2414726"/>
            <a:ext cx="1242874" cy="5859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Servo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5CE292-6070-445F-BA41-41DD721FA2AC}"/>
              </a:ext>
            </a:extLst>
          </p:cNvPr>
          <p:cNvSpPr/>
          <p:nvPr/>
        </p:nvSpPr>
        <p:spPr>
          <a:xfrm>
            <a:off x="6637541" y="2414726"/>
            <a:ext cx="1242874" cy="5859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Servo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2535A3-64F8-4166-A689-248A42E2B90E}"/>
              </a:ext>
            </a:extLst>
          </p:cNvPr>
          <p:cNvSpPr txBox="1"/>
          <p:nvPr/>
        </p:nvSpPr>
        <p:spPr>
          <a:xfrm>
            <a:off x="1069761" y="1819921"/>
            <a:ext cx="11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Circular move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29428B-BD6D-409D-AFB6-27C3DFCBB27F}"/>
              </a:ext>
            </a:extLst>
          </p:cNvPr>
          <p:cNvSpPr txBox="1"/>
          <p:nvPr/>
        </p:nvSpPr>
        <p:spPr>
          <a:xfrm>
            <a:off x="2473913" y="1766304"/>
            <a:ext cx="11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Shoulder move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D938F7-CE77-402C-BFBC-8669C52022B9}"/>
              </a:ext>
            </a:extLst>
          </p:cNvPr>
          <p:cNvSpPr txBox="1"/>
          <p:nvPr/>
        </p:nvSpPr>
        <p:spPr>
          <a:xfrm>
            <a:off x="3878065" y="1810690"/>
            <a:ext cx="11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Elbow move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44DC9-8365-4859-8821-D4A27BAE5655}"/>
              </a:ext>
            </a:extLst>
          </p:cNvPr>
          <p:cNvSpPr txBox="1"/>
          <p:nvPr/>
        </p:nvSpPr>
        <p:spPr>
          <a:xfrm>
            <a:off x="5282217" y="1766303"/>
            <a:ext cx="11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Wrist move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9738BA-B0A0-4E76-8550-2BDFC704DBF9}"/>
              </a:ext>
            </a:extLst>
          </p:cNvPr>
          <p:cNvSpPr txBox="1"/>
          <p:nvPr/>
        </p:nvSpPr>
        <p:spPr>
          <a:xfrm>
            <a:off x="6686369" y="1775178"/>
            <a:ext cx="11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Finger move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FA3281-0FAA-46A4-95A5-EB05CD94F70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2276384" y="2366638"/>
            <a:ext cx="1145220" cy="241324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3EFD00D-24DE-4B64-9BE2-245ADC9664E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2978460" y="3068714"/>
            <a:ext cx="1145220" cy="1009096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6F60EE5-4D5B-4D2C-8755-BA6BE69479CD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680536" y="3375734"/>
            <a:ext cx="1145220" cy="395056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29A9AD6-0060-4AD1-A99B-D2C4CCE942A2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5400000">
            <a:off x="4382612" y="2673658"/>
            <a:ext cx="1145220" cy="1799208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B5EDAEE-DF28-44CF-A0FE-1A44736EEA76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5400000">
            <a:off x="5084688" y="1971582"/>
            <a:ext cx="1145220" cy="3203360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796E98F-5EA4-429C-A240-FDCDB8BD2003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rot="10800000">
            <a:off x="5686152" y="5002568"/>
            <a:ext cx="525259" cy="288524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A95A7D4-E213-4B3D-89C1-48CF21707EBE}"/>
              </a:ext>
            </a:extLst>
          </p:cNvPr>
          <p:cNvCxnSpPr>
            <a:stCxn id="9" idx="3"/>
            <a:endCxn id="8" idx="2"/>
          </p:cNvCxnSpPr>
          <p:nvPr/>
        </p:nvCxnSpPr>
        <p:spPr>
          <a:xfrm>
            <a:off x="1038689" y="3875103"/>
            <a:ext cx="3016929" cy="1984160"/>
          </a:xfrm>
          <a:prstGeom prst="bentConnector4">
            <a:avLst>
              <a:gd name="adj1" fmla="val 22977"/>
              <a:gd name="adj2" fmla="val 111521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734223D-EB20-4EEC-8798-C6DD367F1CD0}"/>
              </a:ext>
            </a:extLst>
          </p:cNvPr>
          <p:cNvCxnSpPr>
            <a:stCxn id="9" idx="3"/>
            <a:endCxn id="5" idx="2"/>
          </p:cNvCxnSpPr>
          <p:nvPr/>
        </p:nvCxnSpPr>
        <p:spPr>
          <a:xfrm flipV="1">
            <a:off x="1038689" y="3000652"/>
            <a:ext cx="603681" cy="874451"/>
          </a:xfrm>
          <a:prstGeom prst="bent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16146BE-5C4E-4925-908A-3BF60FCD5011}"/>
              </a:ext>
            </a:extLst>
          </p:cNvPr>
          <p:cNvCxnSpPr>
            <a:stCxn id="9" idx="3"/>
            <a:endCxn id="6" idx="2"/>
          </p:cNvCxnSpPr>
          <p:nvPr/>
        </p:nvCxnSpPr>
        <p:spPr>
          <a:xfrm flipV="1">
            <a:off x="1038689" y="3000652"/>
            <a:ext cx="2007833" cy="874451"/>
          </a:xfrm>
          <a:prstGeom prst="bent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7DF10F6-08D1-4758-99E1-A7748B5DDAC5}"/>
              </a:ext>
            </a:extLst>
          </p:cNvPr>
          <p:cNvCxnSpPr>
            <a:stCxn id="9" idx="3"/>
            <a:endCxn id="7" idx="2"/>
          </p:cNvCxnSpPr>
          <p:nvPr/>
        </p:nvCxnSpPr>
        <p:spPr>
          <a:xfrm flipV="1">
            <a:off x="1038689" y="3000652"/>
            <a:ext cx="3411985" cy="874451"/>
          </a:xfrm>
          <a:prstGeom prst="bent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6BD910D-7B71-4BBD-BCE1-5B57BE247DD7}"/>
              </a:ext>
            </a:extLst>
          </p:cNvPr>
          <p:cNvCxnSpPr>
            <a:stCxn id="9" idx="3"/>
            <a:endCxn id="11" idx="2"/>
          </p:cNvCxnSpPr>
          <p:nvPr/>
        </p:nvCxnSpPr>
        <p:spPr>
          <a:xfrm flipV="1">
            <a:off x="1038689" y="3000652"/>
            <a:ext cx="4816137" cy="874451"/>
          </a:xfrm>
          <a:prstGeom prst="bent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1097246-B0D3-45E8-B983-5FAA0DD87664}"/>
              </a:ext>
            </a:extLst>
          </p:cNvPr>
          <p:cNvCxnSpPr>
            <a:stCxn id="9" idx="3"/>
            <a:endCxn id="12" idx="2"/>
          </p:cNvCxnSpPr>
          <p:nvPr/>
        </p:nvCxnSpPr>
        <p:spPr>
          <a:xfrm flipV="1">
            <a:off x="1038689" y="3000652"/>
            <a:ext cx="6220289" cy="874451"/>
          </a:xfrm>
          <a:prstGeom prst="bent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CF0408E-7EA5-4C81-8B43-51709534B503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1038689" y="3875103"/>
            <a:ext cx="5897731" cy="1984160"/>
          </a:xfrm>
          <a:prstGeom prst="bentConnector4">
            <a:avLst>
              <a:gd name="adj1" fmla="val 5640"/>
              <a:gd name="adj2" fmla="val 12409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F046EC9-859F-4CDB-8616-2F2B6739480F}"/>
              </a:ext>
            </a:extLst>
          </p:cNvPr>
          <p:cNvSpPr/>
          <p:nvPr/>
        </p:nvSpPr>
        <p:spPr>
          <a:xfrm>
            <a:off x="8767231" y="3943510"/>
            <a:ext cx="1902691" cy="21181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pic>
        <p:nvPicPr>
          <p:cNvPr id="1026" name="Picture 2" descr="Image result for wifi icon">
            <a:extLst>
              <a:ext uri="{FF2B5EF4-FFF2-40B4-BE49-F238E27FC236}">
                <a16:creationId xmlns:a16="http://schemas.microsoft.com/office/drawing/2014/main" id="{F5B597A7-4B62-4D97-9D97-CD58A4E0C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953466" y="3940858"/>
            <a:ext cx="822629" cy="6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33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234C-6CDA-43BA-A028-BE5B18C6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CB28A-CC3E-4017-9C72-849CB8A2B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79346" y="2358236"/>
            <a:ext cx="3214156" cy="4530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C7DE8F-F9AE-4156-BE82-D29B1CD6E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79" y="1690688"/>
            <a:ext cx="849146" cy="102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2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Cristiano Inácio Lemes</dc:creator>
  <cp:lastModifiedBy>Cristiano Inácio Lemes</cp:lastModifiedBy>
  <cp:revision>15</cp:revision>
  <dcterms:created xsi:type="dcterms:W3CDTF">2020-05-10T21:21:39Z</dcterms:created>
  <dcterms:modified xsi:type="dcterms:W3CDTF">2020-05-11T21:22:13Z</dcterms:modified>
</cp:coreProperties>
</file>