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9"/>
  </p:notesMasterIdLst>
  <p:handoutMasterIdLst>
    <p:handoutMasterId r:id="rId10"/>
  </p:handoutMasterIdLst>
  <p:sldIdLst>
    <p:sldId id="256" r:id="rId2"/>
    <p:sldId id="308" r:id="rId3"/>
    <p:sldId id="310" r:id="rId4"/>
    <p:sldId id="311" r:id="rId5"/>
    <p:sldId id="312" r:id="rId6"/>
    <p:sldId id="313" r:id="rId7"/>
    <p:sldId id="30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0"/>
    <p:restoredTop sz="94694"/>
  </p:normalViewPr>
  <p:slideViewPr>
    <p:cSldViewPr snapToGrid="0" snapToObjects="1">
      <p:cViewPr>
        <p:scale>
          <a:sx n="67" d="100"/>
          <a:sy n="67" d="100"/>
        </p:scale>
        <p:origin x="416" y="2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6E1F50A-0A30-9E4A-B290-0C1B9B2717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4CEF45-84B7-534B-88F8-ADD629A81E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87982-2863-994E-8EC0-48D5587C9C02}" type="datetimeFigureOut">
              <a:rPr kumimoji="1" lang="ko-KR" altLang="en-US" smtClean="0"/>
              <a:t>2019. 7. 29.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C51723-6962-EC4C-AEEE-5F9FBDB4F2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EECA2E-9E1A-8C4F-8836-D5564536AC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90EA8-5894-7245-93A2-0FD6DAA00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6734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27200-AB0A-D44C-9518-F585E0DB9846}" type="datetimeFigureOut">
              <a:rPr kumimoji="1" lang="ko-KR" altLang="en-US" smtClean="0"/>
              <a:t>2019. 7. 29.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786A6-1AE2-BE49-88A2-E4ED08F1B94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01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786A6-1AE2-BE49-88A2-E4ED08F1B941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4533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786A6-1AE2-BE49-88A2-E4ED08F1B941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361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786A6-1AE2-BE49-88A2-E4ED08F1B941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3232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786A6-1AE2-BE49-88A2-E4ED08F1B941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2444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786A6-1AE2-BE49-88A2-E4ED08F1B941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8571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786A6-1AE2-BE49-88A2-E4ED08F1B941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843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786A6-1AE2-BE49-88A2-E4ED08F1B941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7080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7/29/19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94879-EA31-114D-BA00-87272EA283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Warning, Before We Go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448870-78B8-D244-BBEE-4DA7BB0A98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ko-KR" dirty="0" err="1"/>
              <a:t>Konkuk</a:t>
            </a:r>
            <a:r>
              <a:rPr kumimoji="1" lang="en-US" altLang="ko-KR" dirty="0"/>
              <a:t> University, Department of Computer Science/Software</a:t>
            </a:r>
          </a:p>
          <a:p>
            <a:r>
              <a:rPr kumimoji="1" lang="en-US" altLang="ko-KR" dirty="0"/>
              <a:t>Jason. HW. Kang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6F789E-4CB2-CD4A-96D2-77BC18DE5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3796" y="655802"/>
            <a:ext cx="4023514" cy="1285291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0B3CA54-CF8F-7249-8581-FC7E937B7369}"/>
              </a:ext>
            </a:extLst>
          </p:cNvPr>
          <p:cNvGrpSpPr/>
          <p:nvPr/>
        </p:nvGrpSpPr>
        <p:grpSpPr>
          <a:xfrm>
            <a:off x="9428204" y="2132570"/>
            <a:ext cx="2592859" cy="2592859"/>
            <a:chOff x="9428204" y="2926080"/>
            <a:chExt cx="2592859" cy="259285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B4C62CC-325F-F246-8826-4CAD24292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28204" y="2926080"/>
              <a:ext cx="2592859" cy="259285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0F11249-4C3B-A845-BDD7-11595788C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22152" y="3079672"/>
              <a:ext cx="698655" cy="698655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8ECFFC2-29DA-2D4A-805F-20170743C4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6015" y="1538939"/>
            <a:ext cx="1177236" cy="34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5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06C8A-FC39-7A44-BEBF-36FCC3DE5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pPr algn="ctr"/>
            <a:r>
              <a:rPr kumimoji="1" lang="ko-KR" altLang="en-US" dirty="0"/>
              <a:t>주의사항</a:t>
            </a:r>
            <a:r>
              <a:rPr kumimoji="1" lang="en-US" altLang="ko-KR" dirty="0"/>
              <a:t>!</a:t>
            </a:r>
            <a:br>
              <a:rPr kumimoji="1" lang="en-US" altLang="ko-KR" dirty="0"/>
            </a:br>
            <a:r>
              <a:rPr kumimoji="1" lang="en-US" altLang="ko-KR" sz="2000" dirty="0"/>
              <a:t>(Most important)</a:t>
            </a:r>
            <a:endParaRPr kumimoji="1"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6159AB-0E8F-0549-97CB-A1DD2B92F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1. </a:t>
            </a:r>
            <a:r>
              <a:rPr kumimoji="1" lang="ko-KR" altLang="en-US" dirty="0"/>
              <a:t>프린트를 시작했을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프린트를 </a:t>
            </a:r>
            <a:r>
              <a:rPr kumimoji="1" lang="ko-KR" altLang="en-US" dirty="0" err="1"/>
              <a:t>진행중일때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프린트가 끝나고 약 </a:t>
            </a:r>
            <a:r>
              <a:rPr kumimoji="1" lang="en-US" altLang="ko-KR" dirty="0"/>
              <a:t>10~20</a:t>
            </a:r>
            <a:r>
              <a:rPr kumimoji="1" lang="ko-KR" altLang="en-US" dirty="0"/>
              <a:t>분간은 절대 프린터 내부에 손을 넣거나 만지는 행위는 하지 말기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ko-KR" altLang="en-US"/>
              <a:t>프린터를 무리하게 </a:t>
            </a:r>
            <a:r>
              <a:rPr kumimoji="1" lang="ko-KR" altLang="en-US" dirty="0"/>
              <a:t>움직이거나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충격을 주지 말기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동작중</a:t>
            </a:r>
            <a:r>
              <a:rPr kumimoji="1" lang="en-US" altLang="ko-KR" dirty="0"/>
              <a:t>/</a:t>
            </a:r>
            <a:r>
              <a:rPr kumimoji="1" lang="ko-KR" altLang="en-US" dirty="0"/>
              <a:t>동작 </a:t>
            </a:r>
            <a:r>
              <a:rPr kumimoji="1" lang="ko-KR" altLang="en-US" dirty="0" err="1"/>
              <a:t>안할때</a:t>
            </a:r>
            <a:r>
              <a:rPr kumimoji="1" lang="ko-KR" altLang="en-US" dirty="0"/>
              <a:t> 포함</a:t>
            </a:r>
            <a:r>
              <a:rPr kumimoji="1"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3.</a:t>
            </a:r>
            <a:r>
              <a:rPr kumimoji="1" lang="ko-KR" altLang="en-US" dirty="0"/>
              <a:t> 메뉴 조작은 </a:t>
            </a:r>
            <a:r>
              <a:rPr kumimoji="1" lang="en-US" altLang="ko-KR" dirty="0"/>
              <a:t>“</a:t>
            </a:r>
            <a:r>
              <a:rPr kumimoji="1" lang="ko-KR" altLang="en-US" dirty="0"/>
              <a:t>자신이 무엇을 하는지</a:t>
            </a:r>
            <a:r>
              <a:rPr kumimoji="1" lang="en-US" altLang="ko-KR" dirty="0"/>
              <a:t>”</a:t>
            </a:r>
            <a:r>
              <a:rPr kumimoji="1" lang="ko-KR" altLang="en-US" dirty="0"/>
              <a:t> 정확히 알고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이에 발생하는 문제에 항상 대비한다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4.</a:t>
            </a:r>
            <a:r>
              <a:rPr kumimoji="1" lang="ko-KR" altLang="en-US" dirty="0"/>
              <a:t> 항상 문제 상황에 대비해</a:t>
            </a:r>
            <a:r>
              <a:rPr kumimoji="1" lang="en-US" altLang="ko-KR" dirty="0"/>
              <a:t>,</a:t>
            </a:r>
            <a:r>
              <a:rPr kumimoji="1" lang="ko-KR" altLang="en-US" dirty="0"/>
              <a:t> 화제 혹은 이에 준하는 사고가 날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소화기 및 안전 가이드라인을 </a:t>
            </a:r>
            <a:r>
              <a:rPr kumimoji="1" lang="ko-KR" altLang="en-US" b="1" dirty="0">
                <a:solidFill>
                  <a:srgbClr val="FF0000"/>
                </a:solidFill>
              </a:rPr>
              <a:t>상시</a:t>
            </a:r>
            <a:r>
              <a:rPr kumimoji="1" lang="ko-KR" altLang="en-US" dirty="0"/>
              <a:t> 준비해 놓는다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698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06C8A-FC39-7A44-BEBF-36FCC3DE5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pPr algn="ctr"/>
            <a:r>
              <a:rPr kumimoji="1" lang="ko-KR" altLang="en-US" dirty="0"/>
              <a:t>주의사항</a:t>
            </a:r>
            <a:r>
              <a:rPr kumimoji="1" lang="en-US" altLang="ko-KR" dirty="0"/>
              <a:t>!</a:t>
            </a:r>
            <a:br>
              <a:rPr kumimoji="1" lang="en-US" altLang="ko-KR" dirty="0"/>
            </a:br>
            <a:r>
              <a:rPr kumimoji="1" lang="en-US" altLang="ko-KR" sz="2000" dirty="0"/>
              <a:t>(Most important)</a:t>
            </a:r>
            <a:endParaRPr kumimoji="1"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6159AB-0E8F-0549-97CB-A1DD2B92F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5.</a:t>
            </a:r>
            <a:r>
              <a:rPr kumimoji="1" lang="ko-KR" altLang="en-US" dirty="0"/>
              <a:t> 출력이 모두 </a:t>
            </a:r>
            <a:r>
              <a:rPr kumimoji="1" lang="ko-KR" altLang="en-US" dirty="0" err="1"/>
              <a:t>끝난후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안전 온도</a:t>
            </a:r>
            <a:r>
              <a:rPr kumimoji="1" lang="en-US" altLang="ko-KR" dirty="0"/>
              <a:t>(E:30~40, HB: 40)</a:t>
            </a:r>
            <a:r>
              <a:rPr kumimoji="1" lang="ko-KR" altLang="en-US" dirty="0"/>
              <a:t> 이하로 내려갔을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출력물은 베드에서부터 </a:t>
            </a:r>
            <a:r>
              <a:rPr kumimoji="1" lang="ko-KR" altLang="en-US" dirty="0" err="1"/>
              <a:t>조심히</a:t>
            </a:r>
            <a:r>
              <a:rPr kumimoji="1" lang="ko-KR" altLang="en-US" dirty="0"/>
              <a:t> 헤라로 분리시킨다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6.</a:t>
            </a:r>
            <a:r>
              <a:rPr kumimoji="1" lang="ko-KR" altLang="en-US" dirty="0"/>
              <a:t> 어떤 상황이든 프린터를 진행할 때는 보호자 혹은 이에 준하는 사람이 출력 상황을 </a:t>
            </a:r>
            <a:r>
              <a:rPr kumimoji="1" lang="ko-KR" altLang="en-US" b="1" u="sng" dirty="0">
                <a:solidFill>
                  <a:srgbClr val="FF0000"/>
                </a:solidFill>
              </a:rPr>
              <a:t>상시</a:t>
            </a:r>
            <a:r>
              <a:rPr kumimoji="1" lang="ko-KR" altLang="en-US" u="sng" dirty="0"/>
              <a:t> </a:t>
            </a:r>
            <a:r>
              <a:rPr kumimoji="1" lang="ko-KR" altLang="en-US" b="1" u="sng" dirty="0">
                <a:solidFill>
                  <a:srgbClr val="FF0000"/>
                </a:solidFill>
              </a:rPr>
              <a:t>모니터링</a:t>
            </a:r>
            <a:r>
              <a:rPr kumimoji="1" lang="ko-KR" altLang="en-US" u="sng" dirty="0"/>
              <a:t> </a:t>
            </a:r>
            <a:r>
              <a:rPr kumimoji="1" lang="ko-KR" altLang="en-US" dirty="0" err="1"/>
              <a:t>해야되며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출력 예상 도중 모니터링이 불가능할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출력은 하지 </a:t>
            </a:r>
            <a:r>
              <a:rPr kumimoji="1" lang="ko-KR" altLang="en-US" dirty="0" err="1"/>
              <a:t>말아야된다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7.</a:t>
            </a:r>
            <a:r>
              <a:rPr kumimoji="1" lang="ko-KR" altLang="en-US" dirty="0"/>
              <a:t> 출력 중에는 재료</a:t>
            </a:r>
            <a:r>
              <a:rPr kumimoji="1" lang="en-US" altLang="ko-KR" dirty="0"/>
              <a:t>/</a:t>
            </a:r>
            <a:r>
              <a:rPr kumimoji="1" lang="ko-KR" altLang="en-US" dirty="0"/>
              <a:t>소재 상관 없이 </a:t>
            </a:r>
            <a:r>
              <a:rPr kumimoji="1" lang="en-US" altLang="ko-KR" dirty="0"/>
              <a:t>CO2, </a:t>
            </a:r>
            <a:r>
              <a:rPr kumimoji="1" lang="en-US" altLang="ko-KR" dirty="0" err="1"/>
              <a:t>FormAldeHyde</a:t>
            </a:r>
            <a:r>
              <a:rPr kumimoji="1" lang="en-US" altLang="ko-KR" dirty="0"/>
              <a:t>(ABS)</a:t>
            </a:r>
            <a:r>
              <a:rPr kumimoji="1" lang="ko-KR" altLang="en-US" dirty="0"/>
              <a:t>가 다량 나올 수 있으므로 장소가 </a:t>
            </a:r>
            <a:r>
              <a:rPr kumimoji="1" lang="ko-KR" altLang="en-US" b="1" u="sng" dirty="0">
                <a:solidFill>
                  <a:srgbClr val="FF0000"/>
                </a:solidFill>
              </a:rPr>
              <a:t>상시 </a:t>
            </a:r>
            <a:r>
              <a:rPr kumimoji="1" lang="ko-KR" altLang="en-US" b="1" u="sng" dirty="0" err="1">
                <a:solidFill>
                  <a:srgbClr val="FF0000"/>
                </a:solidFill>
              </a:rPr>
              <a:t>환기되어야</a:t>
            </a:r>
            <a:r>
              <a:rPr kumimoji="1" lang="ko-KR" altLang="en-US" b="1" dirty="0">
                <a:solidFill>
                  <a:srgbClr val="FF0000"/>
                </a:solidFill>
              </a:rPr>
              <a:t> </a:t>
            </a:r>
            <a:r>
              <a:rPr kumimoji="1" lang="ko-KR" altLang="en-US" dirty="0"/>
              <a:t>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사람은 가까이에서 냄새를 맡는 행위 등을 하여서는 절대 아니된다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밀폐된 공간에서 출력은 금한다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688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06C8A-FC39-7A44-BEBF-36FCC3DE5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pPr algn="ctr"/>
            <a:r>
              <a:rPr kumimoji="1" lang="ko-KR" altLang="en-US" dirty="0"/>
              <a:t>주의사항</a:t>
            </a:r>
            <a:r>
              <a:rPr kumimoji="1" lang="en-US" altLang="ko-KR" dirty="0"/>
              <a:t>!</a:t>
            </a:r>
            <a:br>
              <a:rPr kumimoji="1" lang="en-US" altLang="ko-KR" dirty="0"/>
            </a:br>
            <a:r>
              <a:rPr kumimoji="1" lang="en-US" altLang="ko-KR" sz="2000" dirty="0"/>
              <a:t>(Most important)</a:t>
            </a:r>
            <a:endParaRPr kumimoji="1"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6159AB-0E8F-0549-97CB-A1DD2B92F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8. RepRap</a:t>
            </a:r>
            <a:r>
              <a:rPr kumimoji="1" lang="ko-KR" altLang="en-US" dirty="0"/>
              <a:t>기반 혹은 자작 프린터 같은 경우는 정전기에 </a:t>
            </a:r>
            <a:r>
              <a:rPr kumimoji="1" lang="ko-KR" altLang="en-US" b="1" u="sng" dirty="0">
                <a:solidFill>
                  <a:srgbClr val="FF0000"/>
                </a:solidFill>
              </a:rPr>
              <a:t>매우 취약하므로</a:t>
            </a:r>
            <a:r>
              <a:rPr kumimoji="1" lang="ko-KR" altLang="en-US" dirty="0"/>
              <a:t> 항상 조심한다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9.</a:t>
            </a:r>
            <a:r>
              <a:rPr kumimoji="1" lang="ko-KR" altLang="en-US" dirty="0"/>
              <a:t> 프린터가 </a:t>
            </a:r>
            <a:r>
              <a:rPr kumimoji="1" lang="ko-KR" altLang="en-US" dirty="0" err="1"/>
              <a:t>작동중일때</a:t>
            </a:r>
            <a:r>
              <a:rPr kumimoji="1" lang="en-US" altLang="ko-KR" dirty="0"/>
              <a:t>(</a:t>
            </a:r>
            <a:r>
              <a:rPr kumimoji="1" lang="ko-KR" altLang="en-US" dirty="0"/>
              <a:t>전원만 켜졌을 때 포함</a:t>
            </a:r>
            <a:r>
              <a:rPr kumimoji="1" lang="en-US" altLang="ko-KR" dirty="0"/>
              <a:t>)</a:t>
            </a:r>
            <a:r>
              <a:rPr kumimoji="1" lang="ko-KR" altLang="en-US" dirty="0"/>
              <a:t> 절대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절대 내부 전자기기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eg</a:t>
            </a:r>
            <a:r>
              <a:rPr kumimoji="1" lang="en-US" altLang="ko-KR" dirty="0"/>
              <a:t>: M/B, </a:t>
            </a:r>
            <a:r>
              <a:rPr kumimoji="1" lang="en-US" altLang="ko-KR" dirty="0" err="1"/>
              <a:t>StepDriver</a:t>
            </a:r>
            <a:r>
              <a:rPr kumimoji="1" lang="en-US" altLang="ko-KR" dirty="0"/>
              <a:t>, Connectors)</a:t>
            </a:r>
            <a:r>
              <a:rPr kumimoji="1" lang="ko-KR" altLang="en-US" dirty="0"/>
              <a:t>에 손대지 않는다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dirty="0"/>
              <a:t>부득이하게 손 </a:t>
            </a:r>
            <a:r>
              <a:rPr kumimoji="1" lang="ko-KR" altLang="en-US" dirty="0" err="1"/>
              <a:t>대야할</a:t>
            </a:r>
            <a:r>
              <a:rPr kumimoji="1" lang="ko-KR" altLang="en-US" dirty="0"/>
              <a:t>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“</a:t>
            </a:r>
            <a:r>
              <a:rPr kumimoji="1" lang="ko-KR" altLang="en-US" dirty="0"/>
              <a:t>자신이 무엇을 하는지</a:t>
            </a:r>
            <a:r>
              <a:rPr kumimoji="1" lang="en-US" altLang="ko-KR" dirty="0"/>
              <a:t>”</a:t>
            </a:r>
            <a:r>
              <a:rPr kumimoji="1" lang="ko-KR" altLang="en-US" dirty="0"/>
              <a:t> 정확히 파악하고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최악의 상황을 대비해 안전 계획을 세우고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장갑 등 </a:t>
            </a:r>
            <a:r>
              <a:rPr kumimoji="1" lang="ko-KR" altLang="en-US" dirty="0" err="1"/>
              <a:t>안전설비를</a:t>
            </a:r>
            <a:r>
              <a:rPr kumimoji="1" lang="ko-KR" altLang="en-US" dirty="0"/>
              <a:t> 갖춘 후 진행한다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10.</a:t>
            </a:r>
            <a:r>
              <a:rPr kumimoji="1" lang="ko-KR" altLang="en-US" dirty="0"/>
              <a:t> 전기</a:t>
            </a:r>
            <a:r>
              <a:rPr kumimoji="1" lang="en-US" altLang="ko-KR" dirty="0"/>
              <a:t>/</a:t>
            </a:r>
            <a:r>
              <a:rPr kumimoji="1" lang="ko-KR" altLang="en-US" dirty="0"/>
              <a:t>전자 문제가 발생했을 경우에는 신속히 메인 전원</a:t>
            </a:r>
            <a:r>
              <a:rPr kumimoji="1" lang="en-US" altLang="ko-KR" dirty="0"/>
              <a:t>(</a:t>
            </a:r>
            <a:r>
              <a:rPr kumimoji="1" lang="ko-KR" altLang="en-US" dirty="0"/>
              <a:t>차단기</a:t>
            </a:r>
            <a:r>
              <a:rPr kumimoji="1" lang="en-US" altLang="ko-KR" dirty="0"/>
              <a:t>)</a:t>
            </a:r>
            <a:r>
              <a:rPr kumimoji="1" lang="ko-KR" altLang="en-US" dirty="0"/>
              <a:t>로 전원을 차단하고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부득이하게 메인 전원이 차단 불가능하면 콘센트의 전원부터 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단</a:t>
            </a:r>
            <a:r>
              <a:rPr kumimoji="1" lang="en-US" altLang="ko-KR" dirty="0"/>
              <a:t>,</a:t>
            </a:r>
            <a:r>
              <a:rPr kumimoji="1" lang="ko-KR" altLang="en-US" dirty="0"/>
              <a:t> 고압의 전류 및 </a:t>
            </a:r>
            <a:r>
              <a:rPr kumimoji="1" lang="en-US" altLang="ko-KR" dirty="0"/>
              <a:t>AC</a:t>
            </a:r>
            <a:r>
              <a:rPr kumimoji="1" lang="ko-KR" altLang="en-US" dirty="0"/>
              <a:t>전원이 </a:t>
            </a:r>
            <a:r>
              <a:rPr kumimoji="1" lang="ko-KR" altLang="en-US" b="1" u="sng" dirty="0">
                <a:solidFill>
                  <a:srgbClr val="FF0000"/>
                </a:solidFill>
              </a:rPr>
              <a:t>셀 수 있으니 </a:t>
            </a:r>
            <a:r>
              <a:rPr kumimoji="1" lang="ko-KR" altLang="en-US" dirty="0"/>
              <a:t>이 작업을 할 때는 </a:t>
            </a:r>
            <a:r>
              <a:rPr kumimoji="1" lang="ko-KR" altLang="en-US" dirty="0" err="1"/>
              <a:t>절연장갑을</a:t>
            </a:r>
            <a:r>
              <a:rPr kumimoji="1" lang="ko-KR" altLang="en-US" dirty="0"/>
              <a:t> </a:t>
            </a:r>
            <a:r>
              <a:rPr kumimoji="1" lang="ko-KR" altLang="en-US" b="1" u="sng" dirty="0">
                <a:solidFill>
                  <a:srgbClr val="FF0000"/>
                </a:solidFill>
              </a:rPr>
              <a:t>무조건</a:t>
            </a:r>
            <a:r>
              <a:rPr kumimoji="1" lang="ko-KR" altLang="en-US" dirty="0"/>
              <a:t> 착용한다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748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06C8A-FC39-7A44-BEBF-36FCC3DE5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pPr algn="ctr"/>
            <a:r>
              <a:rPr kumimoji="1" lang="ko-KR" altLang="en-US" dirty="0"/>
              <a:t>주의사항</a:t>
            </a:r>
            <a:r>
              <a:rPr kumimoji="1" lang="en-US" altLang="ko-KR" dirty="0"/>
              <a:t>!</a:t>
            </a:r>
            <a:br>
              <a:rPr kumimoji="1" lang="en-US" altLang="ko-KR" dirty="0"/>
            </a:br>
            <a:r>
              <a:rPr kumimoji="1" lang="en-US" altLang="ko-KR" sz="2000" dirty="0"/>
              <a:t>(Most important)</a:t>
            </a:r>
            <a:endParaRPr kumimoji="1"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6159AB-0E8F-0549-97CB-A1DD2B92F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11.</a:t>
            </a:r>
            <a:r>
              <a:rPr kumimoji="1" lang="ko-KR" altLang="en-US" dirty="0"/>
              <a:t> 문제가 발생했을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신속히 프린터 관리자 혹은 내부 관리자</a:t>
            </a:r>
            <a:r>
              <a:rPr kumimoji="1" lang="en-US" altLang="ko-KR" dirty="0"/>
              <a:t>(Inner Supervisor)</a:t>
            </a:r>
            <a:r>
              <a:rPr kumimoji="1" lang="ko-KR" altLang="en-US" dirty="0"/>
              <a:t>에 </a:t>
            </a:r>
            <a:r>
              <a:rPr kumimoji="1" lang="ko-KR" altLang="en-US" b="1" dirty="0">
                <a:solidFill>
                  <a:srgbClr val="FF0000"/>
                </a:solidFill>
              </a:rPr>
              <a:t>즉시</a:t>
            </a:r>
            <a:r>
              <a:rPr kumimoji="1" lang="ko-KR" altLang="en-US" dirty="0"/>
              <a:t> 보고하고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이에 따른 적절한 안전 조치를 받는다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12.</a:t>
            </a:r>
            <a:r>
              <a:rPr kumimoji="1" lang="ko-KR" altLang="en-US" dirty="0"/>
              <a:t> 모든 안전 조치는 전원 차단 등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“</a:t>
            </a:r>
            <a:r>
              <a:rPr kumimoji="1" lang="ko-KR" altLang="en-US" dirty="0"/>
              <a:t>외부로부터 차단</a:t>
            </a:r>
            <a:r>
              <a:rPr kumimoji="1" lang="en-US" altLang="ko-KR" dirty="0"/>
              <a:t>”</a:t>
            </a:r>
            <a:r>
              <a:rPr kumimoji="1" lang="ko-KR" altLang="en-US" dirty="0"/>
              <a:t>에 중점을 두어야 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전문적인 지식 없이는 함부로 프린터 전기</a:t>
            </a:r>
            <a:r>
              <a:rPr kumimoji="1" lang="en-US" altLang="ko-KR" b="1" dirty="0">
                <a:solidFill>
                  <a:srgbClr val="FF0000"/>
                </a:solidFill>
              </a:rPr>
              <a:t>/</a:t>
            </a:r>
            <a:r>
              <a:rPr kumimoji="1" lang="ko-KR" altLang="en-US" b="1" dirty="0">
                <a:solidFill>
                  <a:srgbClr val="FF0000"/>
                </a:solidFill>
              </a:rPr>
              <a:t>전자 내부를 조작하거나 만지면 절대 아니된다</a:t>
            </a:r>
            <a:r>
              <a:rPr kumimoji="1" lang="en-US" altLang="ko-KR" b="1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13.</a:t>
            </a:r>
            <a:r>
              <a:rPr kumimoji="1" lang="ko-KR" altLang="en-US" dirty="0"/>
              <a:t> 안전 문제가 발생할 때는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심각한 경우 </a:t>
            </a:r>
            <a:r>
              <a:rPr kumimoji="1" lang="ko-KR" altLang="en-US" b="1" u="sng" dirty="0">
                <a:solidFill>
                  <a:srgbClr val="FF0000"/>
                </a:solidFill>
              </a:rPr>
              <a:t>인명 피해 및 재산 피해</a:t>
            </a:r>
            <a:r>
              <a:rPr kumimoji="1" lang="ko-KR" altLang="en-US" dirty="0"/>
              <a:t>가 상황에 따라 </a:t>
            </a:r>
            <a:r>
              <a:rPr kumimoji="1" lang="ko-KR" altLang="en-US" b="1" u="sng" dirty="0">
                <a:solidFill>
                  <a:srgbClr val="FF0000"/>
                </a:solidFill>
              </a:rPr>
              <a:t>막대하게 입을 수 있으므로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작은 문제라도 예방과 원인 분석을 위해 발생 시각 및 원인 분석 및 결과를 기록하고 영구 보관한다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dirty="0"/>
              <a:t>차후 재산 및 인명피해가 심각할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b="1" u="sng" dirty="0">
                <a:solidFill>
                  <a:srgbClr val="FF0000"/>
                </a:solidFill>
              </a:rPr>
              <a:t>경찰 조사자료 및 참고자료로 쓰일 수 있으니 필히 작성하고 보관한다</a:t>
            </a:r>
            <a:r>
              <a:rPr kumimoji="1" lang="en-US" altLang="ko-KR" b="1" u="sng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144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06C8A-FC39-7A44-BEBF-36FCC3DE5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pPr algn="ctr"/>
            <a:r>
              <a:rPr kumimoji="1" lang="ko-KR" altLang="en-US" dirty="0"/>
              <a:t>주의사항</a:t>
            </a:r>
            <a:r>
              <a:rPr kumimoji="1" lang="en-US" altLang="ko-KR" dirty="0"/>
              <a:t>!</a:t>
            </a:r>
            <a:br>
              <a:rPr kumimoji="1" lang="en-US" altLang="ko-KR" dirty="0"/>
            </a:br>
            <a:r>
              <a:rPr kumimoji="1" lang="en-US" altLang="ko-KR" sz="2000" dirty="0"/>
              <a:t>(Most important)</a:t>
            </a:r>
            <a:endParaRPr kumimoji="1"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6159AB-0E8F-0549-97CB-A1DD2B92F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14.</a:t>
            </a:r>
            <a:r>
              <a:rPr kumimoji="1" lang="ko-KR" altLang="en-US" dirty="0"/>
              <a:t> 마지막으로 모든 작업을 할 때는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b="1" u="sng" dirty="0"/>
              <a:t>항상 최악을 고려하고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모든 가능성을 </a:t>
            </a:r>
            <a:r>
              <a:rPr kumimoji="1" lang="ko-KR" altLang="en-US" dirty="0" err="1"/>
              <a:t>열어두어</a:t>
            </a:r>
            <a:r>
              <a:rPr kumimoji="1" lang="ko-KR" altLang="en-US" dirty="0"/>
              <a:t> 그에 대비 하고 작업을 </a:t>
            </a:r>
            <a:r>
              <a:rPr kumimoji="1" lang="ko-KR" altLang="en-US" dirty="0" err="1"/>
              <a:t>해야된다</a:t>
            </a:r>
            <a:r>
              <a:rPr kumimoji="1"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8229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7D53E-F3BE-A546-98DA-A1FEC6B4F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Thank You !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EEA964-0E65-4545-AC1A-4B98B2A67F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Jason HW Kang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602938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틀</Template>
  <TotalTime>563</TotalTime>
  <Words>377</Words>
  <Application>Microsoft Macintosh PowerPoint</Application>
  <PresentationFormat>와이드스크린</PresentationFormat>
  <Paragraphs>31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Corbel</vt:lpstr>
      <vt:lpstr>Wingdings 2</vt:lpstr>
      <vt:lpstr>틀</vt:lpstr>
      <vt:lpstr>Warning, Before We Go</vt:lpstr>
      <vt:lpstr>주의사항! (Most important)</vt:lpstr>
      <vt:lpstr>주의사항! (Most important)</vt:lpstr>
      <vt:lpstr>주의사항! (Most important)</vt:lpstr>
      <vt:lpstr>주의사항! (Most important)</vt:lpstr>
      <vt:lpstr>주의사항! (Most important)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강현우</dc:creator>
  <cp:lastModifiedBy>강현우</cp:lastModifiedBy>
  <cp:revision>270</cp:revision>
  <cp:lastPrinted>2019-07-11T17:36:39Z</cp:lastPrinted>
  <dcterms:created xsi:type="dcterms:W3CDTF">2019-07-11T13:35:31Z</dcterms:created>
  <dcterms:modified xsi:type="dcterms:W3CDTF">2019-07-29T08:05:53Z</dcterms:modified>
</cp:coreProperties>
</file>