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09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E1F50A-0A30-9E4A-B290-0C1B9B271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CEF45-84B7-534B-88F8-ADD629A81E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87982-2863-994E-8EC0-48D5587C9C02}" type="datetimeFigureOut">
              <a:rPr kumimoji="1" lang="ko-KR" altLang="en-US" smtClean="0"/>
              <a:t>2019. 7. 23.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51723-6962-EC4C-AEEE-5F9FBDB4F2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ECA2E-9E1A-8C4F-8836-D5564536AC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0EA8-5894-7245-93A2-0FD6DAA00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7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27200-AB0A-D44C-9518-F585E0DB9846}" type="datetimeFigureOut">
              <a:rPr kumimoji="1" lang="ko-KR" altLang="en-US" smtClean="0"/>
              <a:t>2019. 7. 23.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86A6-1AE2-BE49-88A2-E4ED08F1B9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1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31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323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244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57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84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43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0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4879-EA31-114D-BA00-87272EA28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Printing </a:t>
            </a:r>
            <a:r>
              <a:rPr kumimoji="1" lang="en-US" altLang="ko-KR" dirty="0" err="1"/>
              <a:t>Gcode</a:t>
            </a:r>
            <a:r>
              <a:rPr kumimoji="1" lang="en-US" altLang="ko-KR" dirty="0"/>
              <a:t> File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48870-78B8-D244-BBEE-4DA7BB0A9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 err="1"/>
              <a:t>Konkuk</a:t>
            </a:r>
            <a:r>
              <a:rPr kumimoji="1" lang="en-US" altLang="ko-KR" dirty="0"/>
              <a:t> University, Department of Computer Science/Software</a:t>
            </a:r>
          </a:p>
          <a:p>
            <a:r>
              <a:rPr kumimoji="1" lang="en-US" altLang="ko-KR" dirty="0"/>
              <a:t>Jason. HW. Kang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F789E-4CB2-CD4A-96D2-77BC18DE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796" y="655802"/>
            <a:ext cx="4023514" cy="128529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B3CA54-CF8F-7249-8581-FC7E937B7369}"/>
              </a:ext>
            </a:extLst>
          </p:cNvPr>
          <p:cNvGrpSpPr/>
          <p:nvPr/>
        </p:nvGrpSpPr>
        <p:grpSpPr>
          <a:xfrm>
            <a:off x="9428204" y="2132570"/>
            <a:ext cx="2592859" cy="2592859"/>
            <a:chOff x="9428204" y="2926080"/>
            <a:chExt cx="2592859" cy="25928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4C62CC-325F-F246-8826-4CAD2429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8204" y="2926080"/>
              <a:ext cx="2592859" cy="25928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F11249-4C3B-A845-BDD7-11595788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2152" y="3079672"/>
              <a:ext cx="698655" cy="69865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8ECFFC2-29DA-2D4A-805F-20170743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015" y="1538939"/>
            <a:ext cx="1177236" cy="3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en-US" altLang="ko-KR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</a:t>
            </a:r>
            <a:r>
              <a:rPr kumimoji="1" lang="ko-KR" altLang="en-US" dirty="0"/>
              <a:t>시작하기 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주의사항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일단 출력해 보기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3.</a:t>
            </a:r>
            <a:r>
              <a:rPr kumimoji="1" lang="ko-KR" altLang="en-US" dirty="0"/>
              <a:t> 프린터 메뉴 분석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47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</a:t>
            </a:r>
            <a:r>
              <a:rPr kumimoji="1" lang="ko-KR" altLang="en-US" dirty="0"/>
              <a:t>프린트를 시작했을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프린트를 </a:t>
            </a:r>
            <a:r>
              <a:rPr kumimoji="1" lang="ko-KR" altLang="en-US" dirty="0" err="1"/>
              <a:t>진행중일때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프린트가 끝나고 약 </a:t>
            </a:r>
            <a:r>
              <a:rPr kumimoji="1" lang="en-US" altLang="ko-KR" dirty="0"/>
              <a:t>10~20</a:t>
            </a:r>
            <a:r>
              <a:rPr kumimoji="1" lang="ko-KR" altLang="en-US" dirty="0"/>
              <a:t>분간은 절대 프린터 내부에 손을 넣거나 만지는 행위는 하지 말기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프린터를 무리하게 움직이거나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충격을 주지 말기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동작중</a:t>
            </a:r>
            <a:r>
              <a:rPr kumimoji="1" lang="en-US" altLang="ko-KR" dirty="0"/>
              <a:t>/</a:t>
            </a:r>
            <a:r>
              <a:rPr kumimoji="1" lang="ko-KR" altLang="en-US" dirty="0"/>
              <a:t>동작 </a:t>
            </a:r>
            <a:r>
              <a:rPr kumimoji="1" lang="ko-KR" altLang="en-US" dirty="0" err="1"/>
              <a:t>안할때</a:t>
            </a:r>
            <a:r>
              <a:rPr kumimoji="1" lang="ko-KR" altLang="en-US" dirty="0"/>
              <a:t> 포함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3.</a:t>
            </a:r>
            <a:r>
              <a:rPr kumimoji="1" lang="ko-KR" altLang="en-US" dirty="0"/>
              <a:t> 메뉴 조작은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자신이 무엇을 하는지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정확히 알고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이에 발생하는 문제에 항상 대비한다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4.</a:t>
            </a:r>
            <a:r>
              <a:rPr kumimoji="1" lang="ko-KR" altLang="en-US" dirty="0"/>
              <a:t> 항상 문제 상황에 대비해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화제 혹은 이에 준하는 사고가 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소화기 및 안전 가이드라인을 </a:t>
            </a:r>
            <a:r>
              <a:rPr kumimoji="1" lang="ko-KR" altLang="en-US" b="1" dirty="0">
                <a:solidFill>
                  <a:srgbClr val="FF0000"/>
                </a:solidFill>
              </a:rPr>
              <a:t>상시</a:t>
            </a:r>
            <a:r>
              <a:rPr kumimoji="1" lang="ko-KR" altLang="en-US" dirty="0"/>
              <a:t> 준비해 놓는다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9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5.</a:t>
            </a:r>
            <a:r>
              <a:rPr kumimoji="1" lang="ko-KR" altLang="en-US" dirty="0"/>
              <a:t> 출력이 모두 </a:t>
            </a:r>
            <a:r>
              <a:rPr kumimoji="1" lang="ko-KR" altLang="en-US" dirty="0" err="1"/>
              <a:t>끝난후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안전 온도</a:t>
            </a:r>
            <a:r>
              <a:rPr kumimoji="1" lang="en-US" altLang="ko-KR" dirty="0"/>
              <a:t>(E:30~40, HB: 40)</a:t>
            </a:r>
            <a:r>
              <a:rPr kumimoji="1" lang="ko-KR" altLang="en-US" dirty="0"/>
              <a:t> 이하로 내려갔을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출력물은 베드에서부터 </a:t>
            </a:r>
            <a:r>
              <a:rPr kumimoji="1" lang="ko-KR" altLang="en-US" dirty="0" err="1"/>
              <a:t>조심히</a:t>
            </a:r>
            <a:r>
              <a:rPr kumimoji="1" lang="ko-KR" altLang="en-US" dirty="0"/>
              <a:t> 헤라로 분리시킨다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6.</a:t>
            </a:r>
            <a:r>
              <a:rPr kumimoji="1" lang="ko-KR" altLang="en-US" dirty="0"/>
              <a:t> 어떤 상황이든 프린터를 진행할 때는 보호자 혹은 이에 준하는 사람이 출력 상황을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상시</a:t>
            </a:r>
            <a:r>
              <a:rPr kumimoji="1" lang="ko-KR" altLang="en-US" u="sng" dirty="0"/>
              <a:t>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모니터링</a:t>
            </a:r>
            <a:r>
              <a:rPr kumimoji="1" lang="ko-KR" altLang="en-US" u="sng" dirty="0"/>
              <a:t> </a:t>
            </a:r>
            <a:r>
              <a:rPr kumimoji="1" lang="ko-KR" altLang="en-US" dirty="0" err="1"/>
              <a:t>해야되며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 예상 도중 모니터링이 불가능할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출력은 하지 </a:t>
            </a:r>
            <a:r>
              <a:rPr kumimoji="1" lang="ko-KR" altLang="en-US" dirty="0" err="1"/>
              <a:t>말아야된다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7.</a:t>
            </a:r>
            <a:r>
              <a:rPr kumimoji="1" lang="ko-KR" altLang="en-US" dirty="0"/>
              <a:t> 출력 중에는 재료</a:t>
            </a:r>
            <a:r>
              <a:rPr kumimoji="1" lang="en-US" altLang="ko-KR" dirty="0"/>
              <a:t>/</a:t>
            </a:r>
            <a:r>
              <a:rPr kumimoji="1" lang="ko-KR" altLang="en-US" dirty="0"/>
              <a:t>소재 상관 없이 </a:t>
            </a:r>
            <a:r>
              <a:rPr kumimoji="1" lang="en-US" altLang="ko-KR" dirty="0"/>
              <a:t>CO2, </a:t>
            </a:r>
            <a:r>
              <a:rPr kumimoji="1" lang="en-US" altLang="ko-KR" dirty="0" err="1"/>
              <a:t>FormAldeHyde</a:t>
            </a:r>
            <a:r>
              <a:rPr kumimoji="1" lang="en-US" altLang="ko-KR" dirty="0"/>
              <a:t>(ABS)</a:t>
            </a:r>
            <a:r>
              <a:rPr kumimoji="1" lang="ko-KR" altLang="en-US" dirty="0"/>
              <a:t>가 다량 나올 수 있으므로 장소가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상시 </a:t>
            </a:r>
            <a:r>
              <a:rPr kumimoji="1" lang="ko-KR" altLang="en-US" b="1" u="sng" dirty="0" err="1">
                <a:solidFill>
                  <a:srgbClr val="FF0000"/>
                </a:solidFill>
              </a:rPr>
              <a:t>환기되어야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사람은 가까이에서 냄새를 맡는 행위 등을 하여서는 절대 아니된다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밀폐된 공간에서 출력은 금한다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8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8. RepRap</a:t>
            </a:r>
            <a:r>
              <a:rPr kumimoji="1" lang="ko-KR" altLang="en-US" dirty="0"/>
              <a:t>기반 혹은 자작 프린터 같은 경우는 정전기에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매우 취약하므로</a:t>
            </a:r>
            <a:r>
              <a:rPr kumimoji="1" lang="ko-KR" altLang="en-US" dirty="0"/>
              <a:t> 항상 조심한다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9.</a:t>
            </a:r>
            <a:r>
              <a:rPr kumimoji="1" lang="ko-KR" altLang="en-US" dirty="0"/>
              <a:t> 프린터가 </a:t>
            </a:r>
            <a:r>
              <a:rPr kumimoji="1" lang="ko-KR" altLang="en-US" dirty="0" err="1"/>
              <a:t>작동중일때</a:t>
            </a:r>
            <a:r>
              <a:rPr kumimoji="1" lang="en-US" altLang="ko-KR" dirty="0"/>
              <a:t>(</a:t>
            </a:r>
            <a:r>
              <a:rPr kumimoji="1" lang="ko-KR" altLang="en-US" dirty="0"/>
              <a:t>전원만 켜졌을 때 포함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절대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절대 내부 전자기기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eg</a:t>
            </a:r>
            <a:r>
              <a:rPr kumimoji="1" lang="en-US" altLang="ko-KR" dirty="0"/>
              <a:t>: M/B, </a:t>
            </a:r>
            <a:r>
              <a:rPr kumimoji="1" lang="en-US" altLang="ko-KR" dirty="0" err="1"/>
              <a:t>StepDriver</a:t>
            </a:r>
            <a:r>
              <a:rPr kumimoji="1" lang="en-US" altLang="ko-KR" dirty="0"/>
              <a:t>, Connectors)</a:t>
            </a:r>
            <a:r>
              <a:rPr kumimoji="1" lang="ko-KR" altLang="en-US" dirty="0"/>
              <a:t>에 손대지 않는다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부득이하게 손 </a:t>
            </a:r>
            <a:r>
              <a:rPr kumimoji="1" lang="ko-KR" altLang="en-US" dirty="0" err="1"/>
              <a:t>대야할</a:t>
            </a:r>
            <a:r>
              <a:rPr kumimoji="1" lang="ko-KR" altLang="en-US" dirty="0"/>
              <a:t>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자신이 무엇을 하는지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정확히 파악하고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최악의 상황을 대비해 안전 계획을 세우고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장갑 등 </a:t>
            </a:r>
            <a:r>
              <a:rPr kumimoji="1" lang="ko-KR" altLang="en-US" dirty="0" err="1"/>
              <a:t>안전설비를</a:t>
            </a:r>
            <a:r>
              <a:rPr kumimoji="1" lang="ko-KR" altLang="en-US" dirty="0"/>
              <a:t> 갖춘 후 진행한다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10.</a:t>
            </a:r>
            <a:r>
              <a:rPr kumimoji="1" lang="ko-KR" altLang="en-US" dirty="0"/>
              <a:t> 전기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전자 문제가 발생했을 경우에는 신속히 메인 전원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차단기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전원을 차단하고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부득이하게 메인 전원이 차단 불가능하면 콘센트의 전원부터 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고압의 전류 및 </a:t>
            </a:r>
            <a:r>
              <a:rPr kumimoji="1" lang="en-US" altLang="ko-KR" dirty="0"/>
              <a:t>AC</a:t>
            </a:r>
            <a:r>
              <a:rPr kumimoji="1" lang="ko-KR" altLang="en-US" dirty="0"/>
              <a:t>전원이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셀 수 있으니 </a:t>
            </a:r>
            <a:r>
              <a:rPr kumimoji="1" lang="ko-KR" altLang="en-US" dirty="0"/>
              <a:t>이 작업을 할 때는 </a:t>
            </a:r>
            <a:r>
              <a:rPr kumimoji="1" lang="ko-KR" altLang="en-US" dirty="0" err="1"/>
              <a:t>절연장갑을</a:t>
            </a:r>
            <a:r>
              <a:rPr kumimoji="1" lang="ko-KR" altLang="en-US" dirty="0"/>
              <a:t>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무조건</a:t>
            </a:r>
            <a:r>
              <a:rPr kumimoji="1" lang="ko-KR" altLang="en-US" dirty="0"/>
              <a:t> 착용한다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48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11.</a:t>
            </a:r>
            <a:r>
              <a:rPr kumimoji="1" lang="ko-KR" altLang="en-US" dirty="0"/>
              <a:t> 문제가 발생했을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신속히 프린터 관리자 혹은 내부 관리자</a:t>
            </a:r>
            <a:r>
              <a:rPr kumimoji="1" lang="en-US" altLang="ko-KR" dirty="0"/>
              <a:t>(Inner Supervisor)</a:t>
            </a:r>
            <a:r>
              <a:rPr kumimoji="1" lang="ko-KR" altLang="en-US" dirty="0"/>
              <a:t>에 </a:t>
            </a:r>
            <a:r>
              <a:rPr kumimoji="1" lang="ko-KR" altLang="en-US" b="1" dirty="0">
                <a:solidFill>
                  <a:srgbClr val="FF0000"/>
                </a:solidFill>
              </a:rPr>
              <a:t>즉시</a:t>
            </a:r>
            <a:r>
              <a:rPr kumimoji="1" lang="ko-KR" altLang="en-US" dirty="0"/>
              <a:t> 보고하고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이에 따른 적절한 안전 조치를 받는다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12.</a:t>
            </a:r>
            <a:r>
              <a:rPr kumimoji="1" lang="ko-KR" altLang="en-US" dirty="0"/>
              <a:t> 모든 안전 조치는 전원 차단 등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외부로부터 차단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에 중점을 두어야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전문적인 지식 없이는 함부로 프린터 전기</a:t>
            </a:r>
            <a:r>
              <a:rPr kumimoji="1" lang="en-US" altLang="ko-KR" b="1" dirty="0">
                <a:solidFill>
                  <a:srgbClr val="FF0000"/>
                </a:solidFill>
              </a:rPr>
              <a:t>/</a:t>
            </a:r>
            <a:r>
              <a:rPr kumimoji="1" lang="ko-KR" altLang="en-US" b="1" dirty="0">
                <a:solidFill>
                  <a:srgbClr val="FF0000"/>
                </a:solidFill>
              </a:rPr>
              <a:t>전자 내부를 조작하거나 만지면 절대 아니된다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13.</a:t>
            </a:r>
            <a:r>
              <a:rPr kumimoji="1" lang="ko-KR" altLang="en-US" dirty="0"/>
              <a:t> 안전 문제가 발생할 때는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심각한 경우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인명 피해 및 재산 피해</a:t>
            </a:r>
            <a:r>
              <a:rPr kumimoji="1" lang="ko-KR" altLang="en-US" dirty="0"/>
              <a:t>가 상황에 따라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막대하게 입을 수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작은 문제라도 예방과 원인 분석을 위해 발생 시각 및 원인 분석 및 결과를 기록하고 영구 보관한다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차후 재산 및 인명피해가 심각할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경찰 조사자료 및 참고자료로 쓰일 수 있으니 필히 작성하고 보관한다</a:t>
            </a:r>
            <a:r>
              <a:rPr kumimoji="1"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44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14.</a:t>
            </a:r>
            <a:r>
              <a:rPr kumimoji="1" lang="ko-KR" altLang="en-US" dirty="0"/>
              <a:t> 마지막으로 모든 작업을 할 때는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/>
              <a:t>항상 최악을 고려하고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가능성을 </a:t>
            </a:r>
            <a:r>
              <a:rPr kumimoji="1" lang="ko-KR" altLang="en-US" dirty="0" err="1"/>
              <a:t>열어두어</a:t>
            </a:r>
            <a:r>
              <a:rPr kumimoji="1" lang="ko-KR" altLang="en-US" dirty="0"/>
              <a:t> 그에 대비 하고 작업을 </a:t>
            </a:r>
            <a:r>
              <a:rPr kumimoji="1" lang="ko-KR" altLang="en-US" dirty="0" err="1"/>
              <a:t>해야된다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229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일단 출력</a:t>
            </a:r>
            <a:r>
              <a:rPr kumimoji="1" lang="en-US" altLang="ko-KR" dirty="0"/>
              <a:t>!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Cura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슬라이싱</a:t>
            </a:r>
            <a:r>
              <a:rPr kumimoji="1" lang="ko-KR" altLang="en-US"/>
              <a:t> 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50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7D53E-F3BE-A546-98DA-A1FEC6B4F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Thank You !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A964-0E65-4545-AC1A-4B98B2A6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Jason HW Kang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0293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561</TotalTime>
  <Words>401</Words>
  <Application>Microsoft Macintosh PowerPoint</Application>
  <PresentationFormat>와이드스크린</PresentationFormat>
  <Paragraphs>39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Corbel</vt:lpstr>
      <vt:lpstr>Wingdings 2</vt:lpstr>
      <vt:lpstr>틀</vt:lpstr>
      <vt:lpstr>Printing Gcode File</vt:lpstr>
      <vt:lpstr>Contents</vt:lpstr>
      <vt:lpstr>주의사항! (Most important)</vt:lpstr>
      <vt:lpstr>주의사항! (Most important)</vt:lpstr>
      <vt:lpstr>주의사항! (Most important)</vt:lpstr>
      <vt:lpstr>주의사항! (Most important)</vt:lpstr>
      <vt:lpstr>주의사항! (Most important)</vt:lpstr>
      <vt:lpstr>일단 출력!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강현우</dc:creator>
  <cp:lastModifiedBy>강현우</cp:lastModifiedBy>
  <cp:revision>268</cp:revision>
  <cp:lastPrinted>2019-07-11T17:36:39Z</cp:lastPrinted>
  <dcterms:created xsi:type="dcterms:W3CDTF">2019-07-11T13:35:31Z</dcterms:created>
  <dcterms:modified xsi:type="dcterms:W3CDTF">2019-07-23T13:02:10Z</dcterms:modified>
</cp:coreProperties>
</file>