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/>
    <p:restoredTop sz="94694"/>
  </p:normalViewPr>
  <p:slideViewPr>
    <p:cSldViewPr snapToGrid="0" snapToObjects="1">
      <p:cViewPr>
        <p:scale>
          <a:sx n="104" d="100"/>
          <a:sy n="104" d="100"/>
        </p:scale>
        <p:origin x="2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B%93%B1%ED%98%B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4DA8-AEA4-CF41-9353-75513F206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Intro to GIT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4448A-33ED-AF4B-8EF6-0A7B6852A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R" dirty="0" err="1"/>
              <a:t>Konkuk</a:t>
            </a:r>
            <a:r>
              <a:rPr kumimoji="1" lang="en-US" altLang="ko-KR" dirty="0"/>
              <a:t> University, Department of Computer Science/Software</a:t>
            </a:r>
          </a:p>
          <a:p>
            <a:r>
              <a:rPr kumimoji="1" lang="en-US" altLang="ko-KR" dirty="0"/>
              <a:t>Jason. HW. Kang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691916-E9BA-2244-B8C7-544E7E1E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757" y="1212477"/>
            <a:ext cx="1717902" cy="717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046D18-FEB6-004D-BD6D-16F8FD70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17" y="2335427"/>
            <a:ext cx="2948583" cy="24473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76A6B8-20E9-6E44-8426-497D12A90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3796" y="655802"/>
            <a:ext cx="4023514" cy="12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6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Push)</a:t>
            </a:r>
            <a:endParaRPr kumimoji="1" lang="ko-KR" altLang="en-US" sz="2000" dirty="0"/>
          </a:p>
        </p:txBody>
      </p:sp>
      <p:pic>
        <p:nvPicPr>
          <p:cNvPr id="8" name="내용 개체 틀 7" descr="흐림">
            <a:extLst>
              <a:ext uri="{FF2B5EF4-FFF2-40B4-BE49-F238E27FC236}">
                <a16:creationId xmlns:a16="http://schemas.microsoft.com/office/drawing/2014/main" id="{CC473D52-D9DF-7245-B95E-2E5B8441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7889"/>
            <a:ext cx="2692700" cy="2692700"/>
          </a:xfrm>
        </p:spPr>
      </p:pic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A39FA564-6661-E044-A2CB-5D765D69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3637800"/>
            <a:ext cx="2692701" cy="269270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815C85-5B13-7E4E-A64E-E78A55121966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7442349" y="2434281"/>
            <a:ext cx="1" cy="120351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C79722-43D2-BA47-B121-DEEE99476D32}"/>
              </a:ext>
            </a:extLst>
          </p:cNvPr>
          <p:cNvSpPr txBox="1"/>
          <p:nvPr/>
        </p:nvSpPr>
        <p:spPr>
          <a:xfrm>
            <a:off x="7861681" y="2682097"/>
            <a:ext cx="39170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Communication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4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Push)</a:t>
            </a:r>
            <a:endParaRPr kumimoji="1" lang="ko-KR" altLang="en-US" sz="2000" dirty="0"/>
          </a:p>
        </p:txBody>
      </p:sp>
      <p:pic>
        <p:nvPicPr>
          <p:cNvPr id="8" name="내용 개체 틀 7" descr="흐림">
            <a:extLst>
              <a:ext uri="{FF2B5EF4-FFF2-40B4-BE49-F238E27FC236}">
                <a16:creationId xmlns:a16="http://schemas.microsoft.com/office/drawing/2014/main" id="{CC473D52-D9DF-7245-B95E-2E5B8441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7889"/>
            <a:ext cx="2692700" cy="2692700"/>
          </a:xfrm>
        </p:spPr>
      </p:pic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A39FA564-6661-E044-A2CB-5D765D69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3637800"/>
            <a:ext cx="2692701" cy="2692701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5D155BA-462B-264E-B2D0-6EA0BE8D82ED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7438768" y="2397211"/>
            <a:ext cx="3582" cy="12405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EF81EB-202C-7543-8430-30CD7BEE11CC}"/>
              </a:ext>
            </a:extLst>
          </p:cNvPr>
          <p:cNvSpPr txBox="1"/>
          <p:nvPr/>
        </p:nvSpPr>
        <p:spPr>
          <a:xfrm>
            <a:off x="7661189" y="2716542"/>
            <a:ext cx="13429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Push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(Push/Pull: Push)</a:t>
            </a:r>
            <a:endParaRPr kumimoji="1" lang="ko-KR" altLang="en-US" sz="2000" dirty="0"/>
          </a:p>
        </p:txBody>
      </p:sp>
      <p:pic>
        <p:nvPicPr>
          <p:cNvPr id="8" name="내용 개체 틀 7" descr="흐림">
            <a:extLst>
              <a:ext uri="{FF2B5EF4-FFF2-40B4-BE49-F238E27FC236}">
                <a16:creationId xmlns:a16="http://schemas.microsoft.com/office/drawing/2014/main" id="{CC473D52-D9DF-7245-B95E-2E5B84410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7889"/>
            <a:ext cx="2692700" cy="2692700"/>
          </a:xfrm>
        </p:spPr>
      </p:pic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A39FA564-6661-E044-A2CB-5D765D69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3637800"/>
            <a:ext cx="2692701" cy="2692701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5D155BA-462B-264E-B2D0-6EA0BE8D82ED}"/>
              </a:ext>
            </a:extLst>
          </p:cNvPr>
          <p:cNvCxnSpPr>
            <a:cxnSpLocks/>
          </p:cNvCxnSpPr>
          <p:nvPr/>
        </p:nvCxnSpPr>
        <p:spPr>
          <a:xfrm>
            <a:off x="7368210" y="2468822"/>
            <a:ext cx="0" cy="11689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EF81EB-202C-7543-8430-30CD7BEE11CC}"/>
              </a:ext>
            </a:extLst>
          </p:cNvPr>
          <p:cNvSpPr txBox="1"/>
          <p:nvPr/>
        </p:nvSpPr>
        <p:spPr>
          <a:xfrm>
            <a:off x="7661189" y="2716542"/>
            <a:ext cx="112750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3FBAD2"/>
                </a:solidFill>
              </a:rPr>
              <a:t>Pull</a:t>
            </a:r>
            <a:endParaRPr kumimoji="1" lang="ko-KR" altLang="en-US" sz="4000" b="1" dirty="0">
              <a:solidFill>
                <a:srgbClr val="3F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3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0753B-3B43-D640-B663-8F10B33B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 What is git?</a:t>
            </a:r>
          </a:p>
          <a:p>
            <a:r>
              <a:rPr kumimoji="1" lang="en-US" altLang="ko-KR" dirty="0"/>
              <a:t>2. How it works?</a:t>
            </a:r>
          </a:p>
          <a:p>
            <a:r>
              <a:rPr kumimoji="1" lang="en-US" altLang="ko-KR" dirty="0"/>
              <a:t>3. Installing git on Windows</a:t>
            </a:r>
          </a:p>
          <a:p>
            <a:r>
              <a:rPr kumimoji="1" lang="en-US" altLang="ko-KR" dirty="0"/>
              <a:t>4. Installing git on macOS</a:t>
            </a:r>
          </a:p>
          <a:p>
            <a:r>
              <a:rPr kumimoji="1" lang="en-US" altLang="ko-KR" dirty="0"/>
              <a:t>5. Installing git on Ubuntu/Linux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9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A098A-FBD8-B54E-9D34-11809A2D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What is git?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BE8A2-4DF5-2443-BD94-9D05C82E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519" y="1620773"/>
            <a:ext cx="7315200" cy="1250188"/>
          </a:xfrm>
        </p:spPr>
        <p:txBody>
          <a:bodyPr/>
          <a:lstStyle/>
          <a:p>
            <a:r>
              <a:rPr kumimoji="1" lang="en-US" altLang="ko-KR" sz="4000" b="1" dirty="0"/>
              <a:t>When you work alone..</a:t>
            </a:r>
          </a:p>
          <a:p>
            <a:r>
              <a:rPr kumimoji="1" lang="en-US" altLang="ko-KR" dirty="0"/>
              <a:t>Have you ever felt an anger because your file didn’t saved at all?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4819B3-BB4C-A249-A8CE-6A33840AF1DB}"/>
              </a:ext>
            </a:extLst>
          </p:cNvPr>
          <p:cNvSpPr txBox="1">
            <a:spLocks/>
          </p:cNvSpPr>
          <p:nvPr/>
        </p:nvSpPr>
        <p:spPr>
          <a:xfrm>
            <a:off x="3910519" y="3987039"/>
            <a:ext cx="7315200" cy="125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4000" b="1" dirty="0"/>
              <a:t>When you work with others…</a:t>
            </a:r>
          </a:p>
          <a:p>
            <a:r>
              <a:rPr kumimoji="1" lang="en-US" altLang="ko-KR" dirty="0"/>
              <a:t>Have you ever experienced you wrote something, but its overwritten by other colleague’s work?</a:t>
            </a:r>
          </a:p>
          <a:p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5413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A098A-FBD8-B54E-9D34-11809A2D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What is git?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B09D8C4-2A14-2A41-9D72-CBCDB123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From Dictionary and theoretical meaning: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4000" b="1" dirty="0"/>
              <a:t>“Distributed Version Control System”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087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(The brief one)</a:t>
            </a:r>
            <a:endParaRPr kumimoji="1" lang="ko-KR" alt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91C974-5B07-4078-AB47-C4DC889D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395133" cy="5120640"/>
          </a:xfrm>
        </p:spPr>
        <p:txBody>
          <a:bodyPr>
            <a:normAutofit/>
          </a:bodyPr>
          <a:lstStyle/>
          <a:p>
            <a:r>
              <a:rPr lang="en-US" altLang="ko-KR" dirty="0"/>
              <a:t>”Distributed” Shape</a:t>
            </a:r>
          </a:p>
          <a:p>
            <a:r>
              <a:rPr lang="en-US" dirty="0"/>
              <a:t>Top(commit/push)-</a:t>
            </a:r>
            <a:br>
              <a:rPr lang="en-US" dirty="0"/>
            </a:br>
            <a:r>
              <a:rPr lang="en-US" dirty="0"/>
              <a:t>Down(HEAD Reset)</a:t>
            </a:r>
            <a:br>
              <a:rPr lang="en-US" dirty="0"/>
            </a:br>
            <a:r>
              <a:rPr lang="en-US" dirty="0"/>
              <a:t>Shape-Process</a:t>
            </a:r>
          </a:p>
          <a:p>
            <a:r>
              <a:rPr lang="en-US" dirty="0"/>
              <a:t>Interactive/communicative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pic>
        <p:nvPicPr>
          <p:cNvPr id="8" name="내용 개체 틀 4" descr="네트워크 다이어그램">
            <a:extLst>
              <a:ext uri="{FF2B5EF4-FFF2-40B4-BE49-F238E27FC236}">
                <a16:creationId xmlns:a16="http://schemas.microsoft.com/office/drawing/2014/main" id="{38B02B7F-DF24-8443-BDFE-4C81D4AA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(The substances)</a:t>
            </a:r>
            <a:endParaRPr kumimoji="1" lang="ko-KR" altLang="en-US" sz="2000" dirty="0"/>
          </a:p>
        </p:txBody>
      </p:sp>
      <p:pic>
        <p:nvPicPr>
          <p:cNvPr id="6" name="내용 개체 틀 5" descr="흐림">
            <a:extLst>
              <a:ext uri="{FF2B5EF4-FFF2-40B4-BE49-F238E27FC236}">
                <a16:creationId xmlns:a16="http://schemas.microsoft.com/office/drawing/2014/main" id="{2B3EC063-AB00-2049-BB9C-F94A4B0E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1858" y="577215"/>
            <a:ext cx="2664142" cy="2664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1C5D8-38C4-BE4C-839E-CDA0ECD40E38}"/>
              </a:ext>
            </a:extLst>
          </p:cNvPr>
          <p:cNvSpPr txBox="1"/>
          <p:nvPr/>
        </p:nvSpPr>
        <p:spPr>
          <a:xfrm>
            <a:off x="6327457" y="1499757"/>
            <a:ext cx="1834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/>
              <a:t>Server</a:t>
            </a:r>
            <a:endParaRPr kumimoji="1" lang="ko-KR" altLang="en-US" sz="4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6CAF58-4B64-3E43-A058-EEF493ED09C4}"/>
              </a:ext>
            </a:extLst>
          </p:cNvPr>
          <p:cNvGrpSpPr/>
          <p:nvPr/>
        </p:nvGrpSpPr>
        <p:grpSpPr>
          <a:xfrm>
            <a:off x="3547587" y="3241357"/>
            <a:ext cx="6492361" cy="2664141"/>
            <a:chOff x="3547587" y="2865437"/>
            <a:chExt cx="6492361" cy="2664141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26C4966E-7DBE-A547-AA07-3E439403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7587" y="2865437"/>
              <a:ext cx="2664141" cy="26641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4F00F4-3E16-C44A-87A1-61E80CD227FF}"/>
                </a:ext>
              </a:extLst>
            </p:cNvPr>
            <p:cNvSpPr txBox="1"/>
            <p:nvPr/>
          </p:nvSpPr>
          <p:spPr>
            <a:xfrm>
              <a:off x="6327457" y="3782008"/>
              <a:ext cx="37124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dirty="0"/>
                <a:t>Local Repository</a:t>
              </a:r>
              <a:endParaRPr kumimoji="1"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48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(Repository: What is it?)</a:t>
            </a:r>
            <a:endParaRPr kumimoji="1"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50DA69-50DD-B64E-9AD9-EA5C0B8F8E7A}"/>
              </a:ext>
            </a:extLst>
          </p:cNvPr>
          <p:cNvGrpSpPr/>
          <p:nvPr/>
        </p:nvGrpSpPr>
        <p:grpSpPr>
          <a:xfrm>
            <a:off x="3763671" y="2001746"/>
            <a:ext cx="2664141" cy="2845364"/>
            <a:chOff x="3771107" y="2092357"/>
            <a:chExt cx="2664141" cy="2845364"/>
          </a:xfrm>
        </p:grpSpPr>
        <p:pic>
          <p:nvPicPr>
            <p:cNvPr id="12" name="그래픽 11" descr="컴퓨터">
              <a:extLst>
                <a:ext uri="{FF2B5EF4-FFF2-40B4-BE49-F238E27FC236}">
                  <a16:creationId xmlns:a16="http://schemas.microsoft.com/office/drawing/2014/main" id="{FA00A60E-29D6-234D-8178-DFD03D5C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1107" y="2092357"/>
              <a:ext cx="2664141" cy="26641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9BD794-A9EA-C640-89AD-8560B34F363E}"/>
                </a:ext>
              </a:extLst>
            </p:cNvPr>
            <p:cNvSpPr txBox="1"/>
            <p:nvPr/>
          </p:nvSpPr>
          <p:spPr>
            <a:xfrm>
              <a:off x="3866492" y="4229835"/>
              <a:ext cx="24733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dirty="0"/>
                <a:t>Repository</a:t>
              </a:r>
              <a:endParaRPr kumimoji="1" lang="ko-KR" altLang="en-US" sz="4000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E7A6D62-2E62-5C4A-93F5-5633B8BA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259" y="1931510"/>
            <a:ext cx="4332247" cy="2985836"/>
          </a:xfrm>
        </p:spPr>
        <p:txBody>
          <a:bodyPr>
            <a:normAutofit/>
          </a:bodyPr>
          <a:lstStyle/>
          <a:p>
            <a:r>
              <a:rPr lang="en-US" dirty="0"/>
              <a:t>1. Your designated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Git information</a:t>
            </a:r>
            <a:r>
              <a:rPr lang="en-US" sz="1400" dirty="0"/>
              <a:t>(head, refs, remote, etc..)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3. The “Log”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9874-9866-F345-A017-302BB17CD05F}"/>
              </a:ext>
            </a:extLst>
          </p:cNvPr>
          <p:cNvSpPr txBox="1"/>
          <p:nvPr/>
        </p:nvSpPr>
        <p:spPr>
          <a:xfrm>
            <a:off x="8096838" y="863600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Contains..</a:t>
            </a:r>
            <a:endParaRPr kumimoji="1"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76CAF-AD3B-3546-BC97-35B32653703A}"/>
              </a:ext>
            </a:extLst>
          </p:cNvPr>
          <p:cNvSpPr txBox="1"/>
          <p:nvPr/>
        </p:nvSpPr>
        <p:spPr>
          <a:xfrm>
            <a:off x="7006282" y="5277370"/>
            <a:ext cx="451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+mj-lt"/>
              </a:rPr>
              <a:t>Repository</a:t>
            </a:r>
            <a:r>
              <a:rPr kumimoji="1" lang="ko-KR" altLang="en-US" sz="3200" dirty="0">
                <a:latin typeface="+mj-lt"/>
              </a:rPr>
              <a:t> </a:t>
            </a:r>
            <a:r>
              <a:rPr lang="ko-KR" altLang="en-US" sz="3200" dirty="0">
                <a:hlinkClick r:id="rId4" tooltip="등호"/>
              </a:rPr>
              <a:t>≈</a:t>
            </a:r>
            <a:r>
              <a:rPr lang="ko-KR" altLang="en-US" sz="3200" dirty="0">
                <a:latin typeface="+mj-lt"/>
              </a:rPr>
              <a:t> ”</a:t>
            </a:r>
            <a:r>
              <a:rPr lang="en-US" altLang="ko-KR" sz="3200" dirty="0">
                <a:latin typeface="+mj-lt"/>
              </a:rPr>
              <a:t>Workplace”</a:t>
            </a:r>
            <a:endParaRPr kumimoji="1" lang="ko-KR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45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(History/Commit: What is it?)</a:t>
            </a:r>
            <a:endParaRPr kumimoji="1" lang="ko-KR" altLang="en-US" sz="20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E7A6D62-2E62-5C4A-93F5-5633B8BA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259" y="1931510"/>
            <a:ext cx="4332247" cy="2985836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A history of your modification</a:t>
            </a:r>
          </a:p>
          <a:p>
            <a:r>
              <a:rPr lang="en-US" altLang="ko-KR" dirty="0"/>
              <a:t>2. Both exists on Server/Local Repository</a:t>
            </a:r>
          </a:p>
          <a:p>
            <a:r>
              <a:rPr lang="en-US" altLang="ko-KR" dirty="0"/>
              <a:t>3. A “Changes” would be the one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AA5EB4-37DE-E245-9885-1EC997F9D950}"/>
              </a:ext>
            </a:extLst>
          </p:cNvPr>
          <p:cNvGrpSpPr/>
          <p:nvPr/>
        </p:nvGrpSpPr>
        <p:grpSpPr>
          <a:xfrm>
            <a:off x="3529938" y="1507331"/>
            <a:ext cx="3236784" cy="3155114"/>
            <a:chOff x="3529938" y="1507331"/>
            <a:chExt cx="3236784" cy="31551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9BD794-A9EA-C640-89AD-8560B34F363E}"/>
                </a:ext>
              </a:extLst>
            </p:cNvPr>
            <p:cNvSpPr txBox="1"/>
            <p:nvPr/>
          </p:nvSpPr>
          <p:spPr>
            <a:xfrm>
              <a:off x="3529938" y="4139225"/>
              <a:ext cx="323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Log/History/Commit</a:t>
              </a:r>
              <a:endParaRPr kumimoji="1" lang="ko-KR" altLang="en-US" sz="2800" dirty="0"/>
            </a:p>
          </p:txBody>
        </p:sp>
        <p:pic>
          <p:nvPicPr>
            <p:cNvPr id="4" name="그래픽 3" descr="서버">
              <a:extLst>
                <a:ext uri="{FF2B5EF4-FFF2-40B4-BE49-F238E27FC236}">
                  <a16:creationId xmlns:a16="http://schemas.microsoft.com/office/drawing/2014/main" id="{CA636E09-5EBF-AD46-B0B3-0630BFDD1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5412" y="1507331"/>
              <a:ext cx="2985836" cy="298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8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F877-DAED-F045-BE49-EFC5250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How it works?</a:t>
            </a:r>
            <a:br>
              <a:rPr kumimoji="1" lang="en-US" altLang="ko-KR" dirty="0"/>
            </a:br>
            <a:r>
              <a:rPr kumimoji="1" lang="en-US" altLang="ko-KR" sz="2000" dirty="0"/>
              <a:t>(History/Commit: What is it?)</a:t>
            </a:r>
            <a:endParaRPr kumimoji="1"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6E42E1-67A6-4241-B90C-4DA2C322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796"/>
          </a:xfrm>
        </p:spPr>
        <p:txBody>
          <a:bodyPr/>
          <a:lstStyle/>
          <a:p>
            <a:r>
              <a:rPr lang="en-US" altLang="ko-KR" dirty="0"/>
              <a:t>Something like this…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C2B235-1507-5440-A63C-6EF5D7DF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21904"/>
            <a:ext cx="7885475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948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226</Words>
  <Application>Microsoft Macintosh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틀</vt:lpstr>
      <vt:lpstr>Intro to GIT</vt:lpstr>
      <vt:lpstr>Contents</vt:lpstr>
      <vt:lpstr>What is git?</vt:lpstr>
      <vt:lpstr>What is git?</vt:lpstr>
      <vt:lpstr>How it works? (The brief one)</vt:lpstr>
      <vt:lpstr>How it works? (The substances)</vt:lpstr>
      <vt:lpstr>How it works? (Repository: What is it?)</vt:lpstr>
      <vt:lpstr>How it works? (History/Commit: What is it?)</vt:lpstr>
      <vt:lpstr>How it works? (History/Commit: What is it?)</vt:lpstr>
      <vt:lpstr>How it works? (Push/Pull: Push)</vt:lpstr>
      <vt:lpstr>How it works? (Push/Pull: Push)</vt:lpstr>
      <vt:lpstr>How it works? (Push/Pull: Push)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강현우</dc:creator>
  <cp:lastModifiedBy>강현우</cp:lastModifiedBy>
  <cp:revision>72</cp:revision>
  <dcterms:created xsi:type="dcterms:W3CDTF">2019-07-10T16:23:47Z</dcterms:created>
  <dcterms:modified xsi:type="dcterms:W3CDTF">2019-07-12T08:11:46Z</dcterms:modified>
</cp:coreProperties>
</file>